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10692000" cx="7560000"/>
  <p:notesSz cx="7560000" cy="10692000"/>
  <p:embeddedFontLst>
    <p:embeddedFont>
      <p:font typeface="Roboto"/>
      <p:regular r:id="rId8"/>
      <p:bold r:id="rId9"/>
      <p:italic r:id="rId10"/>
      <p:boldItalic r:id="rId11"/>
    </p:embeddedFont>
    <p:embeddedFont>
      <p:font typeface="Comfortaa"/>
      <p:regular r:id="rId12"/>
      <p:bold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7314951-AC84-41A3-8282-A8EA50753CEF}">
  <a:tblStyle styleId="{27314951-AC84-41A3-8282-A8EA50753CE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Italic.fntdata"/><Relationship Id="rId10" Type="http://schemas.openxmlformats.org/officeDocument/2006/relationships/font" Target="fonts/Roboto-italic.fntdata"/><Relationship Id="rId13" Type="http://schemas.openxmlformats.org/officeDocument/2006/relationships/font" Target="fonts/Comfortaa-bold.fntdata"/><Relationship Id="rId12" Type="http://schemas.openxmlformats.org/officeDocument/2006/relationships/font" Target="fonts/Comfortaa-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Roboto-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15"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e5d4e88f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e5d4e88fc_0_0: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 name="Google Shape;13;p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 name="Google Shape;14;p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0" name="Google Shape;70;p11"/>
          <p:cNvSpPr txBox="1"/>
          <p:nvPr>
            <p:ph idx="1" type="body"/>
          </p:nvPr>
        </p:nvSpPr>
        <p:spPr>
          <a:xfrm rot="5400000">
            <a:off x="388050" y="2977950"/>
            <a:ext cx="6783900" cy="65205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1" name="Google Shape;71;p1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2" name="Google Shape;72;p1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3" name="Google Shape;73;p1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1694700" y="4284600"/>
            <a:ext cx="9060900" cy="16302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6" name="Google Shape;76;p12"/>
          <p:cNvSpPr txBox="1"/>
          <p:nvPr>
            <p:ph idx="1" type="body"/>
          </p:nvPr>
        </p:nvSpPr>
        <p:spPr>
          <a:xfrm rot="5400000">
            <a:off x="-1612725" y="2701800"/>
            <a:ext cx="9060900" cy="47958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7" name="Google Shape;77;p1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8" name="Google Shape;78;p1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9" name="Google Shape;79;p1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67000" y="1749826"/>
            <a:ext cx="6426000" cy="3722400"/>
          </a:xfrm>
          <a:prstGeom prst="rect">
            <a:avLst/>
          </a:prstGeom>
          <a:noFill/>
          <a:ln>
            <a:noFill/>
          </a:ln>
        </p:spPr>
        <p:txBody>
          <a:bodyPr anchorCtr="0" anchor="b" bIns="37450" lIns="74900" spcFirstLastPara="1" rIns="74900" wrap="square" tIns="37450">
            <a:noAutofit/>
          </a:bodyPr>
          <a:lstStyle>
            <a:lvl1pPr lvl="0" rtl="0" algn="ctr">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 name="Google Shape;17;p3"/>
          <p:cNvSpPr txBox="1"/>
          <p:nvPr>
            <p:ph idx="1" type="subTitle"/>
          </p:nvPr>
        </p:nvSpPr>
        <p:spPr>
          <a:xfrm>
            <a:off x="945000" y="5615776"/>
            <a:ext cx="5670000" cy="2581500"/>
          </a:xfrm>
          <a:prstGeom prst="rect">
            <a:avLst/>
          </a:prstGeom>
          <a:noFill/>
          <a:ln>
            <a:noFill/>
          </a:ln>
        </p:spPr>
        <p:txBody>
          <a:bodyPr anchorCtr="0" anchor="t" bIns="37450" lIns="74900" spcFirstLastPara="1" rIns="74900" wrap="square" tIns="37450">
            <a:noAutofit/>
          </a:bodyPr>
          <a:lstStyle>
            <a:lvl1pPr lvl="0" rtl="0" algn="ctr">
              <a:lnSpc>
                <a:spcPct val="90000"/>
              </a:lnSpc>
              <a:spcBef>
                <a:spcPts val="1100"/>
              </a:spcBef>
              <a:spcAft>
                <a:spcPts val="0"/>
              </a:spcAft>
              <a:buClr>
                <a:schemeClr val="dk1"/>
              </a:buClr>
              <a:buSzPts val="2800"/>
              <a:buNone/>
              <a:defRPr sz="2800"/>
            </a:lvl1pPr>
            <a:lvl2pPr lvl="1" rtl="0" algn="ctr">
              <a:lnSpc>
                <a:spcPct val="90000"/>
              </a:lnSpc>
              <a:spcBef>
                <a:spcPts val="600"/>
              </a:spcBef>
              <a:spcAft>
                <a:spcPts val="0"/>
              </a:spcAft>
              <a:buClr>
                <a:schemeClr val="dk1"/>
              </a:buClr>
              <a:buSzPts val="2300"/>
              <a:buNone/>
              <a:defRPr sz="2300"/>
            </a:lvl2pPr>
            <a:lvl3pPr lvl="2" rtl="0" algn="ctr">
              <a:lnSpc>
                <a:spcPct val="90000"/>
              </a:lnSpc>
              <a:spcBef>
                <a:spcPts val="600"/>
              </a:spcBef>
              <a:spcAft>
                <a:spcPts val="0"/>
              </a:spcAft>
              <a:buClr>
                <a:schemeClr val="dk1"/>
              </a:buClr>
              <a:buSzPts val="2100"/>
              <a:buNone/>
              <a:defRPr sz="2100"/>
            </a:lvl3pPr>
            <a:lvl4pPr lvl="3" rtl="0" algn="ctr">
              <a:lnSpc>
                <a:spcPct val="90000"/>
              </a:lnSpc>
              <a:spcBef>
                <a:spcPts val="600"/>
              </a:spcBef>
              <a:spcAft>
                <a:spcPts val="0"/>
              </a:spcAft>
              <a:buClr>
                <a:schemeClr val="dk1"/>
              </a:buClr>
              <a:buSzPts val="1800"/>
              <a:buNone/>
              <a:defRPr sz="1800"/>
            </a:lvl4pPr>
            <a:lvl5pPr lvl="4" rtl="0" algn="ctr">
              <a:lnSpc>
                <a:spcPct val="90000"/>
              </a:lnSpc>
              <a:spcBef>
                <a:spcPts val="600"/>
              </a:spcBef>
              <a:spcAft>
                <a:spcPts val="0"/>
              </a:spcAft>
              <a:buClr>
                <a:schemeClr val="dk1"/>
              </a:buClr>
              <a:buSzPts val="1800"/>
              <a:buNone/>
              <a:defRPr sz="1800"/>
            </a:lvl5pPr>
            <a:lvl6pPr lvl="5" rtl="0" algn="ctr">
              <a:lnSpc>
                <a:spcPct val="90000"/>
              </a:lnSpc>
              <a:spcBef>
                <a:spcPts val="600"/>
              </a:spcBef>
              <a:spcAft>
                <a:spcPts val="0"/>
              </a:spcAft>
              <a:buClr>
                <a:schemeClr val="dk1"/>
              </a:buClr>
              <a:buSzPts val="1800"/>
              <a:buNone/>
              <a:defRPr sz="1800"/>
            </a:lvl6pPr>
            <a:lvl7pPr lvl="6" rtl="0" algn="ctr">
              <a:lnSpc>
                <a:spcPct val="90000"/>
              </a:lnSpc>
              <a:spcBef>
                <a:spcPts val="600"/>
              </a:spcBef>
              <a:spcAft>
                <a:spcPts val="0"/>
              </a:spcAft>
              <a:buClr>
                <a:schemeClr val="dk1"/>
              </a:buClr>
              <a:buSzPts val="1800"/>
              <a:buNone/>
              <a:defRPr sz="1800"/>
            </a:lvl7pPr>
            <a:lvl8pPr lvl="7" rtl="0" algn="ctr">
              <a:lnSpc>
                <a:spcPct val="90000"/>
              </a:lnSpc>
              <a:spcBef>
                <a:spcPts val="600"/>
              </a:spcBef>
              <a:spcAft>
                <a:spcPts val="0"/>
              </a:spcAft>
              <a:buClr>
                <a:schemeClr val="dk1"/>
              </a:buClr>
              <a:buSzPts val="1800"/>
              <a:buNone/>
              <a:defRPr sz="1800"/>
            </a:lvl8pPr>
            <a:lvl9pPr lvl="8" rtl="0" algn="ctr">
              <a:lnSpc>
                <a:spcPct val="90000"/>
              </a:lnSpc>
              <a:spcBef>
                <a:spcPts val="600"/>
              </a:spcBef>
              <a:spcAft>
                <a:spcPts val="0"/>
              </a:spcAft>
              <a:buClr>
                <a:schemeClr val="dk1"/>
              </a:buClr>
              <a:buSzPts val="1800"/>
              <a:buNone/>
              <a:defRPr sz="1800"/>
            </a:lvl9pPr>
          </a:lstStyle>
          <a:p/>
        </p:txBody>
      </p:sp>
      <p:sp>
        <p:nvSpPr>
          <p:cNvPr id="18" name="Google Shape;18;p3"/>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 name="Google Shape;19;p3"/>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 name="Google Shape;20;p3"/>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 name="Google Shape;23;p4"/>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24" name="Google Shape;24;p4"/>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 name="Google Shape;25;p4"/>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 name="Google Shape;26;p4"/>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515813" y="2665578"/>
            <a:ext cx="6520500" cy="4447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9" name="Google Shape;29;p5"/>
          <p:cNvSpPr txBox="1"/>
          <p:nvPr>
            <p:ph idx="1" type="body"/>
          </p:nvPr>
        </p:nvSpPr>
        <p:spPr>
          <a:xfrm>
            <a:off x="515813" y="7155228"/>
            <a:ext cx="6520500" cy="23391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sz="2800">
                <a:solidFill>
                  <a:schemeClr val="dk1"/>
                </a:solidFill>
              </a:defRPr>
            </a:lvl1pPr>
            <a:lvl2pPr indent="-228600" lvl="1" marL="914400" rtl="0" algn="l">
              <a:lnSpc>
                <a:spcPct val="90000"/>
              </a:lnSpc>
              <a:spcBef>
                <a:spcPts val="600"/>
              </a:spcBef>
              <a:spcAft>
                <a:spcPts val="0"/>
              </a:spcAft>
              <a:buClr>
                <a:srgbClr val="888888"/>
              </a:buClr>
              <a:buSzPts val="2300"/>
              <a:buNone/>
              <a:defRPr sz="2300">
                <a:solidFill>
                  <a:srgbClr val="888888"/>
                </a:solidFill>
              </a:defRPr>
            </a:lvl2pPr>
            <a:lvl3pPr indent="-228600" lvl="2" marL="1371600" rtl="0" algn="l">
              <a:lnSpc>
                <a:spcPct val="90000"/>
              </a:lnSpc>
              <a:spcBef>
                <a:spcPts val="600"/>
              </a:spcBef>
              <a:spcAft>
                <a:spcPts val="0"/>
              </a:spcAft>
              <a:buClr>
                <a:srgbClr val="888888"/>
              </a:buClr>
              <a:buSzPts val="2100"/>
              <a:buNone/>
              <a:defRPr sz="2100">
                <a:solidFill>
                  <a:srgbClr val="888888"/>
                </a:solidFill>
              </a:defRPr>
            </a:lvl3pPr>
            <a:lvl4pPr indent="-228600" lvl="3" marL="1828800" rtl="0" algn="l">
              <a:lnSpc>
                <a:spcPct val="90000"/>
              </a:lnSpc>
              <a:spcBef>
                <a:spcPts val="600"/>
              </a:spcBef>
              <a:spcAft>
                <a:spcPts val="0"/>
              </a:spcAft>
              <a:buClr>
                <a:srgbClr val="888888"/>
              </a:buClr>
              <a:buSzPts val="1800"/>
              <a:buNone/>
              <a:defRPr sz="1800">
                <a:solidFill>
                  <a:srgbClr val="888888"/>
                </a:solidFill>
              </a:defRPr>
            </a:lvl4pPr>
            <a:lvl5pPr indent="-228600" lvl="4" marL="2286000" rtl="0" algn="l">
              <a:lnSpc>
                <a:spcPct val="90000"/>
              </a:lnSpc>
              <a:spcBef>
                <a:spcPts val="600"/>
              </a:spcBef>
              <a:spcAft>
                <a:spcPts val="0"/>
              </a:spcAft>
              <a:buClr>
                <a:srgbClr val="888888"/>
              </a:buClr>
              <a:buSzPts val="1800"/>
              <a:buNone/>
              <a:defRPr sz="1800">
                <a:solidFill>
                  <a:srgbClr val="888888"/>
                </a:solidFill>
              </a:defRPr>
            </a:lvl5pPr>
            <a:lvl6pPr indent="-228600" lvl="5" marL="2743200" rtl="0" algn="l">
              <a:lnSpc>
                <a:spcPct val="90000"/>
              </a:lnSpc>
              <a:spcBef>
                <a:spcPts val="600"/>
              </a:spcBef>
              <a:spcAft>
                <a:spcPts val="0"/>
              </a:spcAft>
              <a:buClr>
                <a:srgbClr val="888888"/>
              </a:buClr>
              <a:buSzPts val="1800"/>
              <a:buNone/>
              <a:defRPr sz="1800">
                <a:solidFill>
                  <a:srgbClr val="888888"/>
                </a:solidFill>
              </a:defRPr>
            </a:lvl6pPr>
            <a:lvl7pPr indent="-228600" lvl="6" marL="3200400" rtl="0" algn="l">
              <a:lnSpc>
                <a:spcPct val="90000"/>
              </a:lnSpc>
              <a:spcBef>
                <a:spcPts val="600"/>
              </a:spcBef>
              <a:spcAft>
                <a:spcPts val="0"/>
              </a:spcAft>
              <a:buClr>
                <a:srgbClr val="888888"/>
              </a:buClr>
              <a:buSzPts val="1800"/>
              <a:buNone/>
              <a:defRPr sz="1800">
                <a:solidFill>
                  <a:srgbClr val="888888"/>
                </a:solidFill>
              </a:defRPr>
            </a:lvl7pPr>
            <a:lvl8pPr indent="-228600" lvl="7" marL="3657600" rtl="0" algn="l">
              <a:lnSpc>
                <a:spcPct val="90000"/>
              </a:lnSpc>
              <a:spcBef>
                <a:spcPts val="600"/>
              </a:spcBef>
              <a:spcAft>
                <a:spcPts val="0"/>
              </a:spcAft>
              <a:buClr>
                <a:srgbClr val="888888"/>
              </a:buClr>
              <a:buSzPts val="1800"/>
              <a:buNone/>
              <a:defRPr sz="1800">
                <a:solidFill>
                  <a:srgbClr val="888888"/>
                </a:solidFill>
              </a:defRPr>
            </a:lvl8pPr>
            <a:lvl9pPr indent="-228600" lvl="8" marL="4114800" rtl="0" algn="l">
              <a:lnSpc>
                <a:spcPct val="90000"/>
              </a:lnSpc>
              <a:spcBef>
                <a:spcPts val="600"/>
              </a:spcBef>
              <a:spcAft>
                <a:spcPts val="0"/>
              </a:spcAft>
              <a:buClr>
                <a:srgbClr val="888888"/>
              </a:buClr>
              <a:buSzPts val="1800"/>
              <a:buNone/>
              <a:defRPr sz="1800">
                <a:solidFill>
                  <a:srgbClr val="888888"/>
                </a:solidFill>
              </a:defRPr>
            </a:lvl9pPr>
          </a:lstStyle>
          <a:p/>
        </p:txBody>
      </p:sp>
      <p:sp>
        <p:nvSpPr>
          <p:cNvPr id="30" name="Google Shape;30;p5"/>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 name="Google Shape;31;p5"/>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 name="Google Shape;32;p5"/>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 name="Google Shape;35;p6"/>
          <p:cNvSpPr txBox="1"/>
          <p:nvPr>
            <p:ph idx="1" type="body"/>
          </p:nvPr>
        </p:nvSpPr>
        <p:spPr>
          <a:xfrm>
            <a:off x="5197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6" name="Google Shape;36;p6"/>
          <p:cNvSpPr txBox="1"/>
          <p:nvPr>
            <p:ph idx="2" type="body"/>
          </p:nvPr>
        </p:nvSpPr>
        <p:spPr>
          <a:xfrm>
            <a:off x="38272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7" name="Google Shape;37;p6"/>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8" name="Google Shape;38;p6"/>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9" name="Google Shape;39;p6"/>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520734"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2" name="Google Shape;42;p7"/>
          <p:cNvSpPr txBox="1"/>
          <p:nvPr>
            <p:ph idx="1" type="body"/>
          </p:nvPr>
        </p:nvSpPr>
        <p:spPr>
          <a:xfrm>
            <a:off x="520736" y="2621025"/>
            <a:ext cx="31983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3" name="Google Shape;43;p7"/>
          <p:cNvSpPr txBox="1"/>
          <p:nvPr>
            <p:ph idx="2" type="body"/>
          </p:nvPr>
        </p:nvSpPr>
        <p:spPr>
          <a:xfrm>
            <a:off x="520736" y="3905550"/>
            <a:ext cx="31983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4" name="Google Shape;44;p7"/>
          <p:cNvSpPr txBox="1"/>
          <p:nvPr>
            <p:ph idx="3" type="body"/>
          </p:nvPr>
        </p:nvSpPr>
        <p:spPr>
          <a:xfrm>
            <a:off x="3827251" y="2621025"/>
            <a:ext cx="32142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5" name="Google Shape;45;p7"/>
          <p:cNvSpPr txBox="1"/>
          <p:nvPr>
            <p:ph idx="4" type="body"/>
          </p:nvPr>
        </p:nvSpPr>
        <p:spPr>
          <a:xfrm>
            <a:off x="3827251" y="3905550"/>
            <a:ext cx="32142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6" name="Google Shape;46;p7"/>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7" name="Google Shape;47;p7"/>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8" name="Google Shape;48;p7"/>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1" name="Google Shape;51;p8"/>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2" name="Google Shape;52;p8"/>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3" name="Google Shape;53;p8"/>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6" name="Google Shape;56;p9"/>
          <p:cNvSpPr txBox="1"/>
          <p:nvPr>
            <p:ph idx="1" type="body"/>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indent="-463550" lvl="0" marL="457200" rtl="0" algn="l">
              <a:lnSpc>
                <a:spcPct val="90000"/>
              </a:lnSpc>
              <a:spcBef>
                <a:spcPts val="1100"/>
              </a:spcBef>
              <a:spcAft>
                <a:spcPts val="0"/>
              </a:spcAft>
              <a:buClr>
                <a:schemeClr val="dk1"/>
              </a:buClr>
              <a:buSzPts val="3700"/>
              <a:buChar char="•"/>
              <a:defRPr sz="3700"/>
            </a:lvl1pPr>
            <a:lvl2pPr indent="-431800" lvl="1" marL="914400" rtl="0" algn="l">
              <a:lnSpc>
                <a:spcPct val="90000"/>
              </a:lnSpc>
              <a:spcBef>
                <a:spcPts val="600"/>
              </a:spcBef>
              <a:spcAft>
                <a:spcPts val="0"/>
              </a:spcAft>
              <a:buClr>
                <a:schemeClr val="dk1"/>
              </a:buClr>
              <a:buSzPts val="3200"/>
              <a:buChar char="•"/>
              <a:defRPr sz="3200"/>
            </a:lvl2pPr>
            <a:lvl3pPr indent="-406400" lvl="2" marL="1371600" rtl="0" algn="l">
              <a:lnSpc>
                <a:spcPct val="90000"/>
              </a:lnSpc>
              <a:spcBef>
                <a:spcPts val="600"/>
              </a:spcBef>
              <a:spcAft>
                <a:spcPts val="0"/>
              </a:spcAft>
              <a:buClr>
                <a:schemeClr val="dk1"/>
              </a:buClr>
              <a:buSzPts val="2800"/>
              <a:buChar char="•"/>
              <a:defRPr sz="2800"/>
            </a:lvl3pPr>
            <a:lvl4pPr indent="-374650" lvl="3" marL="1828800" rtl="0" algn="l">
              <a:lnSpc>
                <a:spcPct val="90000"/>
              </a:lnSpc>
              <a:spcBef>
                <a:spcPts val="600"/>
              </a:spcBef>
              <a:spcAft>
                <a:spcPts val="0"/>
              </a:spcAft>
              <a:buClr>
                <a:schemeClr val="dk1"/>
              </a:buClr>
              <a:buSzPts val="2300"/>
              <a:buChar char="•"/>
              <a:defRPr sz="2300"/>
            </a:lvl4pPr>
            <a:lvl5pPr indent="-374650" lvl="4" marL="2286000" rtl="0" algn="l">
              <a:lnSpc>
                <a:spcPct val="90000"/>
              </a:lnSpc>
              <a:spcBef>
                <a:spcPts val="600"/>
              </a:spcBef>
              <a:spcAft>
                <a:spcPts val="0"/>
              </a:spcAft>
              <a:buClr>
                <a:schemeClr val="dk1"/>
              </a:buClr>
              <a:buSzPts val="2300"/>
              <a:buChar char="•"/>
              <a:defRPr sz="2300"/>
            </a:lvl5pPr>
            <a:lvl6pPr indent="-374650" lvl="5" marL="2743200" rtl="0" algn="l">
              <a:lnSpc>
                <a:spcPct val="90000"/>
              </a:lnSpc>
              <a:spcBef>
                <a:spcPts val="600"/>
              </a:spcBef>
              <a:spcAft>
                <a:spcPts val="0"/>
              </a:spcAft>
              <a:buClr>
                <a:schemeClr val="dk1"/>
              </a:buClr>
              <a:buSzPts val="2300"/>
              <a:buChar char="•"/>
              <a:defRPr sz="2300"/>
            </a:lvl6pPr>
            <a:lvl7pPr indent="-374650" lvl="6" marL="3200400" rtl="0" algn="l">
              <a:lnSpc>
                <a:spcPct val="90000"/>
              </a:lnSpc>
              <a:spcBef>
                <a:spcPts val="600"/>
              </a:spcBef>
              <a:spcAft>
                <a:spcPts val="0"/>
              </a:spcAft>
              <a:buClr>
                <a:schemeClr val="dk1"/>
              </a:buClr>
              <a:buSzPts val="2300"/>
              <a:buChar char="•"/>
              <a:defRPr sz="2300"/>
            </a:lvl7pPr>
            <a:lvl8pPr indent="-374650" lvl="7" marL="3657600" rtl="0" algn="l">
              <a:lnSpc>
                <a:spcPct val="90000"/>
              </a:lnSpc>
              <a:spcBef>
                <a:spcPts val="600"/>
              </a:spcBef>
              <a:spcAft>
                <a:spcPts val="0"/>
              </a:spcAft>
              <a:buClr>
                <a:schemeClr val="dk1"/>
              </a:buClr>
              <a:buSzPts val="2300"/>
              <a:buChar char="•"/>
              <a:defRPr sz="2300"/>
            </a:lvl8pPr>
            <a:lvl9pPr indent="-374650" lvl="8" marL="4114800" rtl="0" algn="l">
              <a:lnSpc>
                <a:spcPct val="90000"/>
              </a:lnSpc>
              <a:spcBef>
                <a:spcPts val="600"/>
              </a:spcBef>
              <a:spcAft>
                <a:spcPts val="0"/>
              </a:spcAft>
              <a:buClr>
                <a:schemeClr val="dk1"/>
              </a:buClr>
              <a:buSzPts val="2300"/>
              <a:buChar char="•"/>
              <a:defRPr sz="2300"/>
            </a:lvl9pPr>
          </a:lstStyle>
          <a:p/>
        </p:txBody>
      </p:sp>
      <p:sp>
        <p:nvSpPr>
          <p:cNvPr id="57" name="Google Shape;57;p9"/>
          <p:cNvSpPr txBox="1"/>
          <p:nvPr>
            <p:ph idx="2"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58" name="Google Shape;58;p9"/>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9" name="Google Shape;59;p9"/>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0" name="Google Shape;60;p9"/>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3" name="Google Shape;63;p10"/>
          <p:cNvSpPr/>
          <p:nvPr>
            <p:ph idx="2" type="pic"/>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lvl="0" marR="0" rtl="0" algn="l">
              <a:lnSpc>
                <a:spcPct val="90000"/>
              </a:lnSpc>
              <a:spcBef>
                <a:spcPts val="1100"/>
              </a:spcBef>
              <a:spcAft>
                <a:spcPts val="0"/>
              </a:spcAft>
              <a:buClr>
                <a:schemeClr val="dk1"/>
              </a:buClr>
              <a:buSzPts val="3700"/>
              <a:buFont typeface="Arial"/>
              <a:buNone/>
              <a:defRPr b="0" i="0" sz="3700" u="none" cap="none" strike="noStrike">
                <a:solidFill>
                  <a:schemeClr val="dk1"/>
                </a:solidFill>
                <a:latin typeface="Calibri"/>
                <a:ea typeface="Calibri"/>
                <a:cs typeface="Calibri"/>
                <a:sym typeface="Calibri"/>
              </a:defRPr>
            </a:lvl1pPr>
            <a:lvl2pPr lvl="1" marR="0" rtl="0" algn="l">
              <a:lnSpc>
                <a:spcPct val="90000"/>
              </a:lnSpc>
              <a:spcBef>
                <a:spcPts val="6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2pPr>
            <a:lvl3pPr lvl="2" marR="0" rtl="0" algn="l">
              <a:lnSpc>
                <a:spcPct val="90000"/>
              </a:lnSpc>
              <a:spcBef>
                <a:spcPts val="6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3pPr>
            <a:lvl4pPr lvl="3"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4pPr>
            <a:lvl5pPr lvl="4"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5pPr>
            <a:lvl6pPr lvl="5"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6pPr>
            <a:lvl7pPr lvl="6"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7pPr>
            <a:lvl8pPr lvl="7"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8pPr>
            <a:lvl9pPr lvl="8"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65" name="Google Shape;65;p10"/>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6" name="Google Shape;66;p10"/>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7" name="Google Shape;67;p10"/>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marR="0" rtl="0" algn="l">
              <a:lnSpc>
                <a:spcPct val="90000"/>
              </a:lnSpc>
              <a:spcBef>
                <a:spcPts val="0"/>
              </a:spcBef>
              <a:spcAft>
                <a:spcPts val="0"/>
              </a:spcAft>
              <a:buClr>
                <a:schemeClr val="dk1"/>
              </a:buClr>
              <a:buSzPts val="5000"/>
              <a:buFont typeface="Calibri"/>
              <a:buNone/>
              <a:defRPr b="0" i="0" sz="50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500"/>
            </a:lvl2pPr>
            <a:lvl3pPr lvl="2" rtl="0">
              <a:spcBef>
                <a:spcPts val="0"/>
              </a:spcBef>
              <a:spcAft>
                <a:spcPts val="0"/>
              </a:spcAft>
              <a:buSzPts val="1100"/>
              <a:buNone/>
              <a:defRPr sz="1500"/>
            </a:lvl3pPr>
            <a:lvl4pPr lvl="3" rtl="0">
              <a:spcBef>
                <a:spcPts val="0"/>
              </a:spcBef>
              <a:spcAft>
                <a:spcPts val="0"/>
              </a:spcAft>
              <a:buSzPts val="1100"/>
              <a:buNone/>
              <a:defRPr sz="1500"/>
            </a:lvl4pPr>
            <a:lvl5pPr lvl="4" rtl="0">
              <a:spcBef>
                <a:spcPts val="0"/>
              </a:spcBef>
              <a:spcAft>
                <a:spcPts val="0"/>
              </a:spcAft>
              <a:buSzPts val="1100"/>
              <a:buNone/>
              <a:defRPr sz="1500"/>
            </a:lvl5pPr>
            <a:lvl6pPr lvl="5" rtl="0">
              <a:spcBef>
                <a:spcPts val="0"/>
              </a:spcBef>
              <a:spcAft>
                <a:spcPts val="0"/>
              </a:spcAft>
              <a:buSzPts val="1100"/>
              <a:buNone/>
              <a:defRPr sz="1500"/>
            </a:lvl6pPr>
            <a:lvl7pPr lvl="6" rtl="0">
              <a:spcBef>
                <a:spcPts val="0"/>
              </a:spcBef>
              <a:spcAft>
                <a:spcPts val="0"/>
              </a:spcAft>
              <a:buSzPts val="1100"/>
              <a:buNone/>
              <a:defRPr sz="1500"/>
            </a:lvl7pPr>
            <a:lvl8pPr lvl="7" rtl="0">
              <a:spcBef>
                <a:spcPts val="0"/>
              </a:spcBef>
              <a:spcAft>
                <a:spcPts val="0"/>
              </a:spcAft>
              <a:buSzPts val="1100"/>
              <a:buNone/>
              <a:defRPr sz="1500"/>
            </a:lvl8pPr>
            <a:lvl9pPr lvl="8" rtl="0">
              <a:spcBef>
                <a:spcPts val="0"/>
              </a:spcBef>
              <a:spcAft>
                <a:spcPts val="0"/>
              </a:spcAft>
              <a:buSzPts val="1100"/>
              <a:buNone/>
              <a:defRPr sz="1500"/>
            </a:lvl9pPr>
          </a:lstStyle>
          <a:p/>
        </p:txBody>
      </p:sp>
      <p:sp>
        <p:nvSpPr>
          <p:cNvPr id="7" name="Google Shape;7;p1"/>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431800" lvl="0" marL="457200" marR="0" rtl="0" algn="l">
              <a:lnSpc>
                <a:spcPct val="90000"/>
              </a:lnSpc>
              <a:spcBef>
                <a:spcPts val="11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74650" lvl="2" marL="1371600" marR="0" rtl="0" algn="l">
              <a:lnSpc>
                <a:spcPct val="90000"/>
              </a:lnSpc>
              <a:spcBef>
                <a:spcPts val="600"/>
              </a:spcBef>
              <a:spcAft>
                <a:spcPts val="0"/>
              </a:spcAft>
              <a:buClr>
                <a:schemeClr val="dk1"/>
              </a:buClr>
              <a:buSzPts val="2300"/>
              <a:buFont typeface="Arial"/>
              <a:buChar char="•"/>
              <a:defRPr b="0" i="0" sz="2300" u="none" cap="none" strike="noStrike">
                <a:solidFill>
                  <a:schemeClr val="dk1"/>
                </a:solidFill>
                <a:latin typeface="Calibri"/>
                <a:ea typeface="Calibri"/>
                <a:cs typeface="Calibri"/>
                <a:sym typeface="Calibri"/>
              </a:defRPr>
            </a:lvl3pPr>
            <a:lvl4pPr indent="-361950" lvl="3" marL="1828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4pPr>
            <a:lvl5pPr indent="-361950" lvl="4" marL="22860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5pPr>
            <a:lvl6pPr indent="-361950" lvl="5" marL="27432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6pPr>
            <a:lvl7pPr indent="-361950" lvl="6" marL="32004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7pPr>
            <a:lvl8pPr indent="-361950" lvl="7" marL="36576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8pPr>
            <a:lvl9pPr indent="-361950" lvl="8" marL="4114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marR="0" rtl="0" algn="l">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marR="0" rtl="0" algn="ctr">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marR="0" rtl="0" algn="r">
              <a:spcBef>
                <a:spcPts val="0"/>
              </a:spcBef>
              <a:buNone/>
              <a:defRPr b="0" i="0" sz="1400" u="none" cap="none" strike="noStrike">
                <a:solidFill>
                  <a:srgbClr val="888888"/>
                </a:solidFill>
                <a:latin typeface="Calibri"/>
                <a:ea typeface="Calibri"/>
                <a:cs typeface="Calibri"/>
                <a:sym typeface="Calibri"/>
              </a:defRPr>
            </a:lvl1pPr>
            <a:lvl2pPr indent="0" lvl="1" marL="0" marR="0" rtl="0" algn="r">
              <a:spcBef>
                <a:spcPts val="0"/>
              </a:spcBef>
              <a:buNone/>
              <a:defRPr b="0" i="0" sz="1400" u="none" cap="none" strike="noStrike">
                <a:solidFill>
                  <a:srgbClr val="888888"/>
                </a:solidFill>
                <a:latin typeface="Calibri"/>
                <a:ea typeface="Calibri"/>
                <a:cs typeface="Calibri"/>
                <a:sym typeface="Calibri"/>
              </a:defRPr>
            </a:lvl2pPr>
            <a:lvl3pPr indent="0" lvl="2" marL="0" marR="0" rtl="0" algn="r">
              <a:spcBef>
                <a:spcPts val="0"/>
              </a:spcBef>
              <a:buNone/>
              <a:defRPr b="0" i="0" sz="1400" u="none" cap="none" strike="noStrike">
                <a:solidFill>
                  <a:srgbClr val="888888"/>
                </a:solidFill>
                <a:latin typeface="Calibri"/>
                <a:ea typeface="Calibri"/>
                <a:cs typeface="Calibri"/>
                <a:sym typeface="Calibri"/>
              </a:defRPr>
            </a:lvl3pPr>
            <a:lvl4pPr indent="0" lvl="3" marL="0" marR="0" rtl="0" algn="r">
              <a:spcBef>
                <a:spcPts val="0"/>
              </a:spcBef>
              <a:buNone/>
              <a:defRPr b="0" i="0" sz="1400" u="none" cap="none" strike="noStrike">
                <a:solidFill>
                  <a:srgbClr val="888888"/>
                </a:solidFill>
                <a:latin typeface="Calibri"/>
                <a:ea typeface="Calibri"/>
                <a:cs typeface="Calibri"/>
                <a:sym typeface="Calibri"/>
              </a:defRPr>
            </a:lvl4pPr>
            <a:lvl5pPr indent="0" lvl="4" marL="0" marR="0" rtl="0" algn="r">
              <a:spcBef>
                <a:spcPts val="0"/>
              </a:spcBef>
              <a:buNone/>
              <a:defRPr b="0" i="0" sz="1400" u="none" cap="none" strike="noStrike">
                <a:solidFill>
                  <a:srgbClr val="888888"/>
                </a:solidFill>
                <a:latin typeface="Calibri"/>
                <a:ea typeface="Calibri"/>
                <a:cs typeface="Calibri"/>
                <a:sym typeface="Calibri"/>
              </a:defRPr>
            </a:lvl5pPr>
            <a:lvl6pPr indent="0" lvl="5" marL="0" marR="0" rtl="0" algn="r">
              <a:spcBef>
                <a:spcPts val="0"/>
              </a:spcBef>
              <a:buNone/>
              <a:defRPr b="0" i="0" sz="1400" u="none" cap="none" strike="noStrike">
                <a:solidFill>
                  <a:srgbClr val="888888"/>
                </a:solidFill>
                <a:latin typeface="Calibri"/>
                <a:ea typeface="Calibri"/>
                <a:cs typeface="Calibri"/>
                <a:sym typeface="Calibri"/>
              </a:defRPr>
            </a:lvl6pPr>
            <a:lvl7pPr indent="0" lvl="6" marL="0" marR="0" rtl="0" algn="r">
              <a:spcBef>
                <a:spcPts val="0"/>
              </a:spcBef>
              <a:buNone/>
              <a:defRPr b="0" i="0" sz="1400" u="none" cap="none" strike="noStrike">
                <a:solidFill>
                  <a:srgbClr val="888888"/>
                </a:solidFill>
                <a:latin typeface="Calibri"/>
                <a:ea typeface="Calibri"/>
                <a:cs typeface="Calibri"/>
                <a:sym typeface="Calibri"/>
              </a:defRPr>
            </a:lvl7pPr>
            <a:lvl8pPr indent="0" lvl="7" marL="0" marR="0" rtl="0" algn="r">
              <a:spcBef>
                <a:spcPts val="0"/>
              </a:spcBef>
              <a:buNone/>
              <a:defRPr b="0" i="0" sz="1400" u="none" cap="none" strike="noStrike">
                <a:solidFill>
                  <a:srgbClr val="888888"/>
                </a:solidFill>
                <a:latin typeface="Calibri"/>
                <a:ea typeface="Calibri"/>
                <a:cs typeface="Calibri"/>
                <a:sym typeface="Calibri"/>
              </a:defRPr>
            </a:lvl8pPr>
            <a:lvl9pPr indent="0" lvl="8" marL="0" marR="0" rtl="0" algn="r">
              <a:spcBef>
                <a:spcPts val="0"/>
              </a:spcBef>
              <a:buNone/>
              <a:defRPr b="0" i="0" sz="1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7 Term 2b -3 - </a:t>
            </a:r>
            <a:r>
              <a:rPr b="1" lang="en-GB" sz="2600">
                <a:solidFill>
                  <a:srgbClr val="0D0D0D"/>
                </a:solidFill>
                <a:highlight>
                  <a:schemeClr val="lt1"/>
                </a:highlight>
                <a:latin typeface="Comfortaa"/>
                <a:ea typeface="Comfortaa"/>
                <a:cs typeface="Comfortaa"/>
                <a:sym typeface="Comfortaa"/>
              </a:rPr>
              <a:t>Sarah Graham</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85" name="Google Shape;85;p13"/>
          <p:cNvGraphicFramePr/>
          <p:nvPr/>
        </p:nvGraphicFramePr>
        <p:xfrm>
          <a:off x="198371" y="282295"/>
          <a:ext cx="3000000" cy="3000000"/>
        </p:xfrm>
        <a:graphic>
          <a:graphicData uri="http://schemas.openxmlformats.org/drawingml/2006/table">
            <a:tbl>
              <a:tblPr>
                <a:noFill/>
                <a:tableStyleId>{27314951-AC84-41A3-8282-A8EA50753CEF}</a:tableStyleId>
              </a:tblPr>
              <a:tblGrid>
                <a:gridCol w="1100100"/>
                <a:gridCol w="3299450"/>
                <a:gridCol w="2763725"/>
              </a:tblGrid>
              <a:tr h="2433675">
                <a:tc gridSpan="3">
                  <a:txBody>
                    <a:bodyPr/>
                    <a:lstStyle/>
                    <a:p>
                      <a:pPr indent="0" lvl="0" marL="0" rtl="0" algn="l">
                        <a:lnSpc>
                          <a:spcPct val="115000"/>
                        </a:lnSpc>
                        <a:spcBef>
                          <a:spcPts val="1200"/>
                        </a:spcBef>
                        <a:spcAft>
                          <a:spcPts val="0"/>
                        </a:spcAft>
                        <a:buNone/>
                      </a:pPr>
                      <a:r>
                        <a:rPr lang="en-GB" sz="1100">
                          <a:solidFill>
                            <a:schemeClr val="dk1"/>
                          </a:solidFill>
                          <a:latin typeface="Comfortaa"/>
                          <a:ea typeface="Comfortaa"/>
                          <a:cs typeface="Comfortaa"/>
                          <a:sym typeface="Comfortaa"/>
                        </a:rPr>
                        <a:t>This long-term project guides students through an in-depth exploration of the contemporary British artist Sarah Graham, known for her vibrant, hyper-realistic paintings of sweets, toys, and nostalgic objects. </a:t>
                      </a:r>
                      <a:endParaRPr sz="1100">
                        <a:solidFill>
                          <a:schemeClr val="dk1"/>
                        </a:solidFill>
                        <a:latin typeface="Comfortaa"/>
                        <a:ea typeface="Comfortaa"/>
                        <a:cs typeface="Comfortaa"/>
                        <a:sym typeface="Comfortaa"/>
                      </a:endParaRPr>
                    </a:p>
                    <a:p>
                      <a:pPr indent="0" lvl="0" marL="0" rtl="0" algn="l">
                        <a:lnSpc>
                          <a:spcPct val="115000"/>
                        </a:lnSpc>
                        <a:spcBef>
                          <a:spcPts val="1200"/>
                        </a:spcBef>
                        <a:spcAft>
                          <a:spcPts val="0"/>
                        </a:spcAft>
                        <a:buClr>
                          <a:schemeClr val="dk1"/>
                        </a:buClr>
                        <a:buSzPts val="1100"/>
                        <a:buFont typeface="Arial"/>
                        <a:buNone/>
                      </a:pPr>
                      <a:r>
                        <a:rPr lang="en-GB" sz="1100">
                          <a:solidFill>
                            <a:schemeClr val="dk1"/>
                          </a:solidFill>
                          <a:latin typeface="Comfortaa"/>
                          <a:ea typeface="Comfortaa"/>
                          <a:cs typeface="Comfortaa"/>
                          <a:sym typeface="Comfortaa"/>
                        </a:rPr>
                        <a:t>Students will analyse her use of colour, light, and realism using the BISCIT writing frame (Background, Inspiration, Style, Colour, Imagery, Techniques). They will then develop their own artistic ideas, using Sarah’s techniques to inspire their own observational drawings.</a:t>
                      </a:r>
                      <a:endParaRPr sz="1100">
                        <a:solidFill>
                          <a:schemeClr val="dk1"/>
                        </a:solidFill>
                        <a:latin typeface="Comfortaa"/>
                        <a:ea typeface="Comfortaa"/>
                        <a:cs typeface="Comfortaa"/>
                        <a:sym typeface="Comfortaa"/>
                      </a:endParaRPr>
                    </a:p>
                    <a:p>
                      <a:pPr indent="0" lvl="0" marL="0" rtl="0" algn="l">
                        <a:lnSpc>
                          <a:spcPct val="115000"/>
                        </a:lnSpc>
                        <a:spcBef>
                          <a:spcPts val="1200"/>
                        </a:spcBef>
                        <a:spcAft>
                          <a:spcPts val="1200"/>
                        </a:spcAft>
                        <a:buNone/>
                      </a:pPr>
                      <a:r>
                        <a:rPr lang="en-GB" sz="1100">
                          <a:solidFill>
                            <a:schemeClr val="dk1"/>
                          </a:solidFill>
                          <a:latin typeface="Comfortaa"/>
                          <a:ea typeface="Comfortaa"/>
                          <a:cs typeface="Comfortaa"/>
                          <a:sym typeface="Comfortaa"/>
                        </a:rPr>
                        <a:t>Taking inspiration from their local area, New Brighton, students will explore the town’s seaside imagery, culture, and textures to create designs for a ceramic postcard. This tactile outcome will combine local identity with the vivid, joyful energy of Sarah Graham’s work.</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08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r>
              <a:tr h="1262975">
                <a:tc>
                  <a:txBody>
                    <a:bodyPr/>
                    <a:lstStyle/>
                    <a:p>
                      <a:pPr indent="0" lvl="0" marL="0" rtl="0" algn="l">
                        <a:spcBef>
                          <a:spcPts val="0"/>
                        </a:spcBef>
                        <a:spcAft>
                          <a:spcPts val="0"/>
                        </a:spcAft>
                        <a:buNone/>
                      </a:pPr>
                      <a:r>
                        <a:rPr b="1" lang="en-GB" sz="1100">
                          <a:latin typeface="Comfortaa"/>
                          <a:ea typeface="Comfortaa"/>
                          <a:cs typeface="Comfortaa"/>
                          <a:sym typeface="Comfortaa"/>
                        </a:rPr>
                        <a:t>Lesson </a:t>
                      </a:r>
                      <a:endParaRPr b="1" sz="1100">
                        <a:latin typeface="Comfortaa"/>
                        <a:ea typeface="Comfortaa"/>
                        <a:cs typeface="Comfortaa"/>
                        <a:sym typeface="Comfortaa"/>
                      </a:endParaRPr>
                    </a:p>
                    <a:p>
                      <a:pPr indent="0" lvl="0" marL="0" rtl="0" algn="ctr">
                        <a:spcBef>
                          <a:spcPts val="0"/>
                        </a:spcBef>
                        <a:spcAft>
                          <a:spcPts val="0"/>
                        </a:spcAft>
                        <a:buNone/>
                      </a:pPr>
                      <a:r>
                        <a:rPr b="1" lang="en-GB" sz="2100">
                          <a:latin typeface="Comfortaa"/>
                          <a:ea typeface="Comfortaa"/>
                          <a:cs typeface="Comfortaa"/>
                          <a:sym typeface="Comfortaa"/>
                        </a:rPr>
                        <a:t>  </a:t>
                      </a:r>
                      <a:endParaRPr b="1" sz="2100">
                        <a:latin typeface="Comfortaa"/>
                        <a:ea typeface="Comfortaa"/>
                        <a:cs typeface="Comfortaa"/>
                        <a:sym typeface="Comfortaa"/>
                      </a:endParaRPr>
                    </a:p>
                    <a:p>
                      <a:pPr indent="0" lvl="0" marL="0" rtl="0" algn="ctr">
                        <a:spcBef>
                          <a:spcPts val="0"/>
                        </a:spcBef>
                        <a:spcAft>
                          <a:spcPts val="0"/>
                        </a:spcAft>
                        <a:buNone/>
                      </a:pPr>
                      <a:r>
                        <a:rPr b="1" lang="en-GB" sz="2100">
                          <a:latin typeface="Comfortaa"/>
                          <a:ea typeface="Comfortaa"/>
                          <a:cs typeface="Comfortaa"/>
                          <a:sym typeface="Comfortaa"/>
                        </a:rPr>
                        <a:t> 1-2</a:t>
                      </a:r>
                      <a:endParaRPr b="1" sz="2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Create an artist research page, exploring Sarah’s use of colour and realism. </a:t>
                      </a:r>
                      <a:endParaRPr b="1" sz="900">
                        <a:solidFill>
                          <a:srgbClr val="000000"/>
                        </a:solidFill>
                        <a:latin typeface="Comfortaa"/>
                        <a:ea typeface="Comfortaa"/>
                        <a:cs typeface="Comfortaa"/>
                        <a:sym typeface="Comfortaa"/>
                      </a:endParaRPr>
                    </a:p>
                    <a:p>
                      <a:pPr indent="0" lvl="0" marL="0" rtl="0" algn="l">
                        <a:spcBef>
                          <a:spcPts val="0"/>
                        </a:spcBef>
                        <a:spcAft>
                          <a:spcPts val="0"/>
                        </a:spcAft>
                        <a:buClr>
                          <a:srgbClr val="000000"/>
                        </a:buClr>
                        <a:buSzPts val="1100"/>
                        <a:buFont typeface="Arial"/>
                        <a:buNone/>
                      </a:pPr>
                      <a:r>
                        <a:t/>
                      </a:r>
                      <a:endParaRPr b="1" sz="900">
                        <a:solidFill>
                          <a:srgbClr val="000000"/>
                        </a:solidFill>
                        <a:latin typeface="Comfortaa"/>
                        <a:ea typeface="Comfortaa"/>
                        <a:cs typeface="Comfortaa"/>
                        <a:sym typeface="Comfortaa"/>
                      </a:endParaRPr>
                    </a:p>
                    <a:p>
                      <a:pPr indent="0" lvl="0" marL="0" rtl="0" algn="l">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Use the BISCIT writing frame to write about the artist.</a:t>
                      </a:r>
                      <a:endParaRPr b="1" sz="900">
                        <a:solidFill>
                          <a:srgbClr val="000000"/>
                        </a:solidFill>
                        <a:latin typeface="Comfortaa"/>
                        <a:ea typeface="Comfortaa"/>
                        <a:cs typeface="Comfortaa"/>
                        <a:sym typeface="Comfortaa"/>
                      </a:endParaRPr>
                    </a:p>
                    <a:p>
                      <a:pPr indent="0" lvl="0" marL="0" rtl="0" algn="l">
                        <a:lnSpc>
                          <a:spcPct val="115000"/>
                        </a:lnSpc>
                        <a:spcBef>
                          <a:spcPts val="0"/>
                        </a:spcBef>
                        <a:spcAft>
                          <a:spcPts val="0"/>
                        </a:spcAft>
                        <a:buClr>
                          <a:srgbClr val="000000"/>
                        </a:buClr>
                        <a:buSzPts val="1100"/>
                        <a:buFont typeface="Arial"/>
                        <a:buNone/>
                      </a:pPr>
                      <a:r>
                        <a:t/>
                      </a:r>
                      <a:endParaRPr sz="9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Evidence of:</a:t>
                      </a:r>
                      <a:endParaRPr b="1" sz="900">
                        <a:solidFill>
                          <a:srgbClr val="000000"/>
                        </a:solidFill>
                        <a:latin typeface="Comfortaa"/>
                        <a:ea typeface="Comfortaa"/>
                        <a:cs typeface="Comfortaa"/>
                        <a:sym typeface="Comfortaa"/>
                      </a:endParaRPr>
                    </a:p>
                    <a:p>
                      <a:pPr indent="0" lvl="0" marL="0" rtl="0" algn="l">
                        <a:lnSpc>
                          <a:spcPct val="100000"/>
                        </a:lnSpc>
                        <a:spcBef>
                          <a:spcPts val="0"/>
                        </a:spcBef>
                        <a:spcAft>
                          <a:spcPts val="0"/>
                        </a:spcAft>
                        <a:buClr>
                          <a:srgbClr val="000000"/>
                        </a:buClr>
                        <a:buSzPts val="1100"/>
                        <a:buFont typeface="Arial"/>
                        <a:buNone/>
                      </a:pPr>
                      <a:r>
                        <a:t/>
                      </a:r>
                      <a:endParaRPr b="1"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Collage of Sarah's drawings. Small extended drawings/sketches.</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Small sketches of key landmarks, the fair, and beach.</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Clear links to personal experiences and theme.</a:t>
                      </a:r>
                      <a:endParaRPr sz="900">
                        <a:solidFill>
                          <a:srgbClr val="000000"/>
                        </a:solidFill>
                        <a:latin typeface="Comfortaa"/>
                        <a:ea typeface="Comfortaa"/>
                        <a:cs typeface="Comfortaa"/>
                        <a:sym typeface="Comfortaa"/>
                      </a:endParaRPr>
                    </a:p>
                    <a:p>
                      <a:pPr indent="0" lvl="0" marL="0" rtl="0" algn="l">
                        <a:lnSpc>
                          <a:spcPct val="100000"/>
                        </a:lnSpc>
                        <a:spcBef>
                          <a:spcPts val="0"/>
                        </a:spcBef>
                        <a:spcAft>
                          <a:spcPts val="0"/>
                        </a:spcAft>
                        <a:buNone/>
                      </a:pPr>
                      <a:r>
                        <a:t/>
                      </a:r>
                      <a:endParaRPr sz="9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51400">
                <a:tc>
                  <a:txBody>
                    <a:bodyPr/>
                    <a:lstStyle/>
                    <a:p>
                      <a:pPr indent="0" lvl="0" marL="0" rtl="0" algn="ctr">
                        <a:spcBef>
                          <a:spcPts val="0"/>
                        </a:spcBef>
                        <a:spcAft>
                          <a:spcPts val="0"/>
                        </a:spcAft>
                        <a:buNone/>
                      </a:pPr>
                      <a:r>
                        <a:rPr b="1" lang="en-GB" sz="2100">
                          <a:latin typeface="Comfortaa"/>
                          <a:ea typeface="Comfortaa"/>
                          <a:cs typeface="Comfortaa"/>
                          <a:sym typeface="Comfortaa"/>
                        </a:rPr>
                        <a:t> 3-4</a:t>
                      </a:r>
                      <a:endParaRPr b="1" sz="2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Develop ideas for a ceramic postcard based on New Brighton.</a:t>
                      </a:r>
                      <a:endParaRPr b="1" sz="9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t/>
                      </a:r>
                      <a:endParaRPr b="1" sz="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GB" sz="900">
                          <a:solidFill>
                            <a:srgbClr val="000000"/>
                          </a:solidFill>
                          <a:latin typeface="Comfortaa"/>
                          <a:ea typeface="Comfortaa"/>
                          <a:cs typeface="Comfortaa"/>
                          <a:sym typeface="Comfortaa"/>
                        </a:rPr>
                        <a:t>Evidence of:</a:t>
                      </a:r>
                      <a:endParaRPr b="1"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Thumbnail sketches of postcard designs.</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Char char="●"/>
                      </a:pPr>
                      <a:r>
                        <a:rPr lang="en-GB" sz="900">
                          <a:solidFill>
                            <a:srgbClr val="000000"/>
                          </a:solidFill>
                          <a:latin typeface="Comfortaa"/>
                          <a:ea typeface="Comfortaa"/>
                          <a:cs typeface="Comfortaa"/>
                          <a:sym typeface="Comfortaa"/>
                        </a:rPr>
                        <a:t>Annotations explaining design choices.</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chemeClr val="dk1"/>
                        </a:buClr>
                        <a:buSzPts val="900"/>
                        <a:buFont typeface="Arial"/>
                        <a:buChar char="●"/>
                      </a:pPr>
                      <a:r>
                        <a:rPr lang="en-GB" sz="900">
                          <a:solidFill>
                            <a:srgbClr val="000000"/>
                          </a:solidFill>
                          <a:latin typeface="Comfortaa"/>
                          <a:ea typeface="Comfortaa"/>
                          <a:cs typeface="Comfortaa"/>
                          <a:sym typeface="Comfortaa"/>
                        </a:rPr>
                        <a:t>Incorporate New Brighton-inspired motifs.</a:t>
                      </a:r>
                      <a:endParaRPr sz="9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2800">
                <a:tc>
                  <a:txBody>
                    <a:bodyPr/>
                    <a:lstStyle/>
                    <a:p>
                      <a:pPr indent="0" lvl="0" marL="0" rtl="0" algn="ctr">
                        <a:spcBef>
                          <a:spcPts val="0"/>
                        </a:spcBef>
                        <a:spcAft>
                          <a:spcPts val="0"/>
                        </a:spcAft>
                        <a:buNone/>
                      </a:pPr>
                      <a:r>
                        <a:rPr b="1" lang="en-GB" sz="2100">
                          <a:latin typeface="Comfortaa"/>
                          <a:ea typeface="Comfortaa"/>
                          <a:cs typeface="Comfortaa"/>
                          <a:sym typeface="Comfortaa"/>
                        </a:rPr>
                        <a:t>5-6</a:t>
                      </a:r>
                      <a:endParaRPr b="1" sz="2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Analyse Sarah Graham’s work and create observational drawings inspired by her style.</a:t>
                      </a:r>
                      <a:endParaRPr b="1" sz="9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t/>
                      </a:r>
                      <a:endParaRPr b="1" sz="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285750" lvl="0" marL="450000" rtl="0" algn="l">
                        <a:lnSpc>
                          <a:spcPct val="100000"/>
                        </a:lnSpc>
                        <a:spcBef>
                          <a:spcPts val="0"/>
                        </a:spcBef>
                        <a:spcAft>
                          <a:spcPts val="0"/>
                        </a:spcAft>
                        <a:buClr>
                          <a:srgbClr val="000000"/>
                        </a:buClr>
                        <a:buSzPts val="900"/>
                        <a:buFont typeface="Comfortaa"/>
                        <a:buChar char="●"/>
                      </a:pPr>
                      <a:r>
                        <a:rPr b="1" lang="en-GB" sz="900">
                          <a:solidFill>
                            <a:srgbClr val="000000"/>
                          </a:solidFill>
                          <a:latin typeface="Comfortaa"/>
                          <a:ea typeface="Comfortaa"/>
                          <a:cs typeface="Comfortaa"/>
                          <a:sym typeface="Comfortaa"/>
                        </a:rPr>
                        <a:t>Evidence of:</a:t>
                      </a:r>
                      <a:endParaRPr b="1" sz="900">
                        <a:solidFill>
                          <a:srgbClr val="000000"/>
                        </a:solidFill>
                        <a:latin typeface="Comfortaa"/>
                        <a:ea typeface="Comfortaa"/>
                        <a:cs typeface="Comfortaa"/>
                        <a:sym typeface="Comfortaa"/>
                      </a:endParaRPr>
                    </a:p>
                    <a:p>
                      <a:pPr indent="-285750" lvl="2" marL="4500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Rolled and shaped postcard base in clay.</a:t>
                      </a:r>
                      <a:endParaRPr sz="900">
                        <a:solidFill>
                          <a:srgbClr val="000000"/>
                        </a:solidFill>
                        <a:latin typeface="Comfortaa"/>
                        <a:ea typeface="Comfortaa"/>
                        <a:cs typeface="Comfortaa"/>
                        <a:sym typeface="Comfortaa"/>
                      </a:endParaRPr>
                    </a:p>
                    <a:p>
                      <a:pPr indent="-285750" lvl="2" marL="4500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Experimentation with carving and texture.</a:t>
                      </a:r>
                      <a:endParaRPr sz="900">
                        <a:solidFill>
                          <a:srgbClr val="000000"/>
                        </a:solidFill>
                        <a:latin typeface="Comfortaa"/>
                        <a:ea typeface="Comfortaa"/>
                        <a:cs typeface="Comfortaa"/>
                        <a:sym typeface="Comfortaa"/>
                      </a:endParaRPr>
                    </a:p>
                    <a:p>
                      <a:pPr indent="-285750" lvl="2" marL="4500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Inclusion of New Brighton-inspired details.</a:t>
                      </a:r>
                      <a:endParaRPr sz="900">
                        <a:solidFill>
                          <a:srgbClr val="000000"/>
                        </a:solidFill>
                        <a:latin typeface="Comfortaa"/>
                        <a:ea typeface="Comfortaa"/>
                        <a:cs typeface="Comfortaa"/>
                        <a:sym typeface="Comfortaa"/>
                      </a:endParaRPr>
                    </a:p>
                    <a:p>
                      <a:pPr indent="0" lvl="0" marL="0" rtl="0" algn="l">
                        <a:lnSpc>
                          <a:spcPct val="100000"/>
                        </a:lnSpc>
                        <a:spcBef>
                          <a:spcPts val="0"/>
                        </a:spcBef>
                        <a:spcAft>
                          <a:spcPts val="0"/>
                        </a:spcAft>
                        <a:buNone/>
                      </a:pPr>
                      <a:r>
                        <a:t/>
                      </a:r>
                      <a:endParaRPr sz="9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72450">
                <a:tc>
                  <a:txBody>
                    <a:bodyPr/>
                    <a:lstStyle/>
                    <a:p>
                      <a:pPr indent="0" lvl="0" marL="0" rtl="0" algn="ctr">
                        <a:spcBef>
                          <a:spcPts val="0"/>
                        </a:spcBef>
                        <a:spcAft>
                          <a:spcPts val="0"/>
                        </a:spcAft>
                        <a:buNone/>
                      </a:pPr>
                      <a:r>
                        <a:rPr b="1" lang="en-GB" sz="2100">
                          <a:latin typeface="Comfortaa"/>
                          <a:ea typeface="Comfortaa"/>
                          <a:cs typeface="Comfortaa"/>
                          <a:sym typeface="Comfortaa"/>
                        </a:rPr>
                        <a:t>7-8</a:t>
                      </a:r>
                      <a:endParaRPr b="1" sz="2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Begin modelling the ceramic postcard using clay techniques</a:t>
                      </a:r>
                      <a:endParaRPr b="1" sz="9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Evidence of:</a:t>
                      </a:r>
                      <a:endParaRPr b="1"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Added intricate details to the design.</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Clean and smoothed surfaces.</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Reflection on improvements in sketchbooks.</a:t>
                      </a:r>
                      <a:endParaRPr sz="900">
                        <a:solidFill>
                          <a:srgbClr val="000000"/>
                        </a:solidFill>
                        <a:latin typeface="Comfortaa"/>
                        <a:ea typeface="Comfortaa"/>
                        <a:cs typeface="Comfortaa"/>
                        <a:sym typeface="Comfortaa"/>
                      </a:endParaRPr>
                    </a:p>
                    <a:p>
                      <a:pPr indent="0" lvl="0" marL="457200" rtl="0" algn="l">
                        <a:lnSpc>
                          <a:spcPct val="100000"/>
                        </a:lnSpc>
                        <a:spcBef>
                          <a:spcPts val="0"/>
                        </a:spcBef>
                        <a:spcAft>
                          <a:spcPts val="0"/>
                        </a:spcAft>
                        <a:buNone/>
                      </a:pPr>
                      <a:r>
                        <a:t/>
                      </a:r>
                      <a:endParaRPr b="1" sz="900" u="sng">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25500">
                <a:tc>
                  <a:txBody>
                    <a:bodyPr/>
                    <a:lstStyle/>
                    <a:p>
                      <a:pPr indent="0" lvl="0" marL="0" rtl="0" algn="ctr">
                        <a:spcBef>
                          <a:spcPts val="0"/>
                        </a:spcBef>
                        <a:spcAft>
                          <a:spcPts val="0"/>
                        </a:spcAft>
                        <a:buNone/>
                      </a:pPr>
                      <a:r>
                        <a:rPr b="1" lang="en-GB" sz="2100">
                          <a:latin typeface="Comfortaa"/>
                          <a:ea typeface="Comfortaa"/>
                          <a:cs typeface="Comfortaa"/>
                          <a:sym typeface="Comfortaa"/>
                        </a:rPr>
                        <a:t>9-10</a:t>
                      </a:r>
                      <a:endParaRPr b="1" sz="2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900">
                          <a:latin typeface="Comfortaa"/>
                          <a:ea typeface="Comfortaa"/>
                          <a:cs typeface="Comfortaa"/>
                          <a:sym typeface="Comfortaa"/>
                        </a:rPr>
                        <a:t>Prepare clay postcards for firing and plan colour application.</a:t>
                      </a:r>
                      <a:endParaRPr b="1" sz="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Evidence of:</a:t>
                      </a:r>
                      <a:endParaRPr b="1"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Apply colour inspired by Sarah Graham to enhance postcards.</a:t>
                      </a:r>
                      <a:endParaRPr b="1" sz="900" u="sng">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2625">
                <a:tc>
                  <a:txBody>
                    <a:bodyPr/>
                    <a:lstStyle/>
                    <a:p>
                      <a:pPr indent="0" lvl="0" marL="0" rtl="0" algn="ctr">
                        <a:spcBef>
                          <a:spcPts val="0"/>
                        </a:spcBef>
                        <a:spcAft>
                          <a:spcPts val="0"/>
                        </a:spcAft>
                        <a:buNone/>
                      </a:pPr>
                      <a:r>
                        <a:rPr b="1" lang="en-GB" sz="2100">
                          <a:latin typeface="Comfortaa"/>
                          <a:ea typeface="Comfortaa"/>
                          <a:cs typeface="Comfortaa"/>
                          <a:sym typeface="Comfortaa"/>
                        </a:rPr>
                        <a:t>11</a:t>
                      </a:r>
                      <a:endParaRPr b="1" sz="2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Finalise and evaluate ceramic postcards.</a:t>
                      </a:r>
                      <a:endParaRPr b="1" sz="9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GB" sz="900">
                          <a:solidFill>
                            <a:srgbClr val="000000"/>
                          </a:solidFill>
                          <a:latin typeface="Comfortaa"/>
                          <a:ea typeface="Comfortaa"/>
                          <a:cs typeface="Comfortaa"/>
                          <a:sym typeface="Comfortaa"/>
                        </a:rPr>
                        <a:t>Evidence of:</a:t>
                      </a:r>
                      <a:endParaRPr b="1"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Completed and vibrant postcards.</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Annotated reflection on final outcomes.</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Evaluation of how designs communicate the theme.</a:t>
                      </a:r>
                      <a:endParaRPr sz="900">
                        <a:solidFill>
                          <a:srgbClr val="000000"/>
                        </a:solidFill>
                        <a:latin typeface="Comfortaa"/>
                        <a:ea typeface="Comfortaa"/>
                        <a:cs typeface="Comfortaa"/>
                        <a:sym typeface="Comfortaa"/>
                      </a:endParaRPr>
                    </a:p>
                    <a:p>
                      <a:pPr indent="0" lvl="0" marL="457200" rtl="0" algn="l">
                        <a:lnSpc>
                          <a:spcPct val="100000"/>
                        </a:lnSpc>
                        <a:spcBef>
                          <a:spcPts val="0"/>
                        </a:spcBef>
                        <a:spcAft>
                          <a:spcPts val="0"/>
                        </a:spcAft>
                        <a:buNone/>
                      </a:pPr>
                      <a:r>
                        <a:t/>
                      </a:r>
                      <a:endParaRPr sz="9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2625">
                <a:tc>
                  <a:txBody>
                    <a:bodyPr/>
                    <a:lstStyle/>
                    <a:p>
                      <a:pPr indent="0" lvl="0" marL="0" rtl="0" algn="ctr">
                        <a:spcBef>
                          <a:spcPts val="0"/>
                        </a:spcBef>
                        <a:spcAft>
                          <a:spcPts val="0"/>
                        </a:spcAft>
                        <a:buNone/>
                      </a:pPr>
                      <a:r>
                        <a:rPr b="1" lang="en-GB" sz="2100">
                          <a:latin typeface="Comfortaa"/>
                          <a:ea typeface="Comfortaa"/>
                          <a:cs typeface="Comfortaa"/>
                          <a:sym typeface="Comfortaa"/>
                        </a:rPr>
                        <a:t>12</a:t>
                      </a:r>
                      <a:endParaRPr b="1" sz="2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Reflect on the project and celebrate achievements.</a:t>
                      </a:r>
                      <a:endParaRPr b="1" sz="9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GB" sz="900">
                          <a:solidFill>
                            <a:srgbClr val="000000"/>
                          </a:solidFill>
                          <a:latin typeface="Comfortaa"/>
                          <a:ea typeface="Comfortaa"/>
                          <a:cs typeface="Comfortaa"/>
                          <a:sym typeface="Comfortaa"/>
                        </a:rPr>
                        <a:t>Evidence of:</a:t>
                      </a:r>
                      <a:endParaRPr b="1"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Written or verbal reflection on the creative process.</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Understanding of skills developed.</a:t>
                      </a:r>
                      <a:endParaRPr sz="900">
                        <a:solidFill>
                          <a:srgbClr val="000000"/>
                        </a:solidFill>
                        <a:latin typeface="Comfortaa"/>
                        <a:ea typeface="Comfortaa"/>
                        <a:cs typeface="Comfortaa"/>
                        <a:sym typeface="Comfortaa"/>
                      </a:endParaRPr>
                    </a:p>
                    <a:p>
                      <a:pPr indent="-285750" lvl="0" marL="457200" rtl="0" algn="l">
                        <a:lnSpc>
                          <a:spcPct val="100000"/>
                        </a:lnSpc>
                        <a:spcBef>
                          <a:spcPts val="0"/>
                        </a:spcBef>
                        <a:spcAft>
                          <a:spcPts val="0"/>
                        </a:spcAft>
                        <a:buClr>
                          <a:srgbClr val="000000"/>
                        </a:buClr>
                        <a:buSzPts val="900"/>
                        <a:buFont typeface="Comfortaa"/>
                        <a:buChar char="●"/>
                      </a:pPr>
                      <a:r>
                        <a:rPr lang="en-GB" sz="900">
                          <a:solidFill>
                            <a:srgbClr val="000000"/>
                          </a:solidFill>
                          <a:latin typeface="Comfortaa"/>
                          <a:ea typeface="Comfortaa"/>
                          <a:cs typeface="Comfortaa"/>
                          <a:sym typeface="Comfortaa"/>
                        </a:rPr>
                        <a:t>Participation in a class display or critique.</a:t>
                      </a:r>
                      <a:endParaRPr sz="900">
                        <a:solidFill>
                          <a:srgbClr val="000000"/>
                        </a:solidFill>
                        <a:latin typeface="Comfortaa"/>
                        <a:ea typeface="Comfortaa"/>
                        <a:cs typeface="Comfortaa"/>
                        <a:sym typeface="Comfortaa"/>
                      </a:endParaRPr>
                    </a:p>
                    <a:p>
                      <a:pPr indent="0" lvl="0" marL="457200" rtl="0" algn="l">
                        <a:lnSpc>
                          <a:spcPct val="100000"/>
                        </a:lnSpc>
                        <a:spcBef>
                          <a:spcPts val="0"/>
                        </a:spcBef>
                        <a:spcAft>
                          <a:spcPts val="0"/>
                        </a:spcAft>
                        <a:buNone/>
                      </a:pPr>
                      <a:r>
                        <a:rPr lang="en-GB" sz="900">
                          <a:solidFill>
                            <a:srgbClr val="000000"/>
                          </a:solidFill>
                          <a:latin typeface="Comfortaa"/>
                          <a:ea typeface="Comfortaa"/>
                          <a:cs typeface="Comfortaa"/>
                          <a:sym typeface="Comfortaa"/>
                        </a:rPr>
                        <a:t>.</a:t>
                      </a:r>
                      <a:endParaRPr sz="9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pic>
        <p:nvPicPr>
          <p:cNvPr id="86" name="Google Shape;86;p13"/>
          <p:cNvPicPr preferRelativeResize="0"/>
          <p:nvPr/>
        </p:nvPicPr>
        <p:blipFill>
          <a:blip r:embed="rId3">
            <a:alphaModFix/>
          </a:blip>
          <a:stretch>
            <a:fillRect/>
          </a:stretch>
        </p:blipFill>
        <p:spPr>
          <a:xfrm>
            <a:off x="0" y="0"/>
            <a:ext cx="919200" cy="904800"/>
          </a:xfrm>
          <a:prstGeom prst="ellipse">
            <a:avLst/>
          </a:prstGeom>
          <a:noFill/>
          <a:ln>
            <a:noFill/>
          </a:ln>
        </p:spPr>
      </p:pic>
      <p:sp>
        <p:nvSpPr>
          <p:cNvPr id="87" name="Google Shape;87;p13"/>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88" name="Google Shape;88;p13"/>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89" name="Google Shape;89;p13"/>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