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311700" y="137300"/>
            <a:ext cx="8520600" cy="48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-GB"/>
              <a:t>Definition of an enzyme</a:t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-GB"/>
              <a:t>Definition of </a:t>
            </a:r>
            <a:r>
              <a:rPr lang="en-GB"/>
              <a:t>osmosis</a:t>
            </a:r>
            <a:r>
              <a:rPr lang="en-GB"/>
              <a:t> (3 things)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