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10692000" cx="7560000"/>
  <p:notesSz cx="7560000" cy="10692000"/>
  <p:embeddedFontLst>
    <p:embeddedFont>
      <p:font typeface="Roboto"/>
      <p:regular r:id="rId10"/>
      <p:bold r:id="rId11"/>
      <p:italic r:id="rId12"/>
      <p:boldItalic r:id="rId13"/>
    </p:embeddedFont>
    <p:embeddedFont>
      <p:font typeface="Comfortaa"/>
      <p:regular r:id="rId14"/>
      <p:bold r:id="rId1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368">
          <p15:clr>
            <a:srgbClr val="A4A3A4"/>
          </p15:clr>
        </p15:guide>
        <p15:guide id="2" pos="238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4AC55C8-77AB-486E-A091-DBE1C98FBEA2}">
  <a:tblStyle styleId="{F4AC55C8-77AB-486E-A091-DBE1C98FBEA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368" orient="horz"/>
        <p:guide pos="2381"/>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Roboto-bold.fntdata"/><Relationship Id="rId10" Type="http://schemas.openxmlformats.org/officeDocument/2006/relationships/font" Target="fonts/Roboto-regular.fntdata"/><Relationship Id="rId13" Type="http://schemas.openxmlformats.org/officeDocument/2006/relationships/font" Target="fonts/Roboto-boldItalic.fntdata"/><Relationship Id="rId12" Type="http://schemas.openxmlformats.org/officeDocument/2006/relationships/font" Target="fonts/Roboto-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Comfortaa-bold.fntdata"/><Relationship Id="rId14" Type="http://schemas.openxmlformats.org/officeDocument/2006/relationships/font" Target="fonts/Comfortaa-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217015"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67e09f2d1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g367e09f2d11_0_0:notes"/>
          <p:cNvSpPr/>
          <p:nvPr>
            <p:ph idx="2" type="sldImg"/>
          </p:nvPr>
        </p:nvSpPr>
        <p:spPr>
          <a:xfrm>
            <a:off x="2216997" y="685800"/>
            <a:ext cx="2424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6e53da1587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g36e53da1587_0_4:notes"/>
          <p:cNvSpPr/>
          <p:nvPr>
            <p:ph idx="2" type="sldImg"/>
          </p:nvPr>
        </p:nvSpPr>
        <p:spPr>
          <a:xfrm>
            <a:off x="2216997" y="685800"/>
            <a:ext cx="2424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6e53da1587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g36e53da1587_0_121:notes"/>
          <p:cNvSpPr/>
          <p:nvPr>
            <p:ph idx="2" type="sldImg"/>
          </p:nvPr>
        </p:nvSpPr>
        <p:spPr>
          <a:xfrm>
            <a:off x="2216997" y="685800"/>
            <a:ext cx="2424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3" name="Google Shape;13;p2"/>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4" name="Google Shape;14;p2"/>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519750" y="569252"/>
            <a:ext cx="6520500" cy="20667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70" name="Google Shape;70;p11"/>
          <p:cNvSpPr txBox="1"/>
          <p:nvPr>
            <p:ph idx="1" type="body"/>
          </p:nvPr>
        </p:nvSpPr>
        <p:spPr>
          <a:xfrm rot="5400000">
            <a:off x="388050" y="2977950"/>
            <a:ext cx="6783900" cy="65205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71" name="Google Shape;71;p11"/>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2" name="Google Shape;72;p11"/>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3" name="Google Shape;73;p11"/>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1694700" y="4284600"/>
            <a:ext cx="9060900" cy="16302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76" name="Google Shape;76;p12"/>
          <p:cNvSpPr txBox="1"/>
          <p:nvPr>
            <p:ph idx="1" type="body"/>
          </p:nvPr>
        </p:nvSpPr>
        <p:spPr>
          <a:xfrm rot="5400000">
            <a:off x="-1612725" y="2701800"/>
            <a:ext cx="9060900" cy="47958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77" name="Google Shape;77;p12"/>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8" name="Google Shape;78;p12"/>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9" name="Google Shape;79;p12"/>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567000" y="1749826"/>
            <a:ext cx="6426000" cy="3722400"/>
          </a:xfrm>
          <a:prstGeom prst="rect">
            <a:avLst/>
          </a:prstGeom>
          <a:noFill/>
          <a:ln>
            <a:noFill/>
          </a:ln>
        </p:spPr>
        <p:txBody>
          <a:bodyPr anchorCtr="0" anchor="b" bIns="37450" lIns="74900" spcFirstLastPara="1" rIns="74900" wrap="square" tIns="37450">
            <a:noAutofit/>
          </a:bodyPr>
          <a:lstStyle>
            <a:lvl1pPr lvl="0" rtl="0" algn="ctr">
              <a:lnSpc>
                <a:spcPct val="90000"/>
              </a:lnSpc>
              <a:spcBef>
                <a:spcPts val="0"/>
              </a:spcBef>
              <a:spcAft>
                <a:spcPts val="0"/>
              </a:spcAft>
              <a:buClr>
                <a:schemeClr val="dk1"/>
              </a:buClr>
              <a:buSzPts val="6900"/>
              <a:buFont typeface="Calibri"/>
              <a:buNone/>
              <a:defRPr sz="69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17" name="Google Shape;17;p3"/>
          <p:cNvSpPr txBox="1"/>
          <p:nvPr>
            <p:ph idx="1" type="subTitle"/>
          </p:nvPr>
        </p:nvSpPr>
        <p:spPr>
          <a:xfrm>
            <a:off x="945000" y="5615776"/>
            <a:ext cx="5670000" cy="2581500"/>
          </a:xfrm>
          <a:prstGeom prst="rect">
            <a:avLst/>
          </a:prstGeom>
          <a:noFill/>
          <a:ln>
            <a:noFill/>
          </a:ln>
        </p:spPr>
        <p:txBody>
          <a:bodyPr anchorCtr="0" anchor="t" bIns="37450" lIns="74900" spcFirstLastPara="1" rIns="74900" wrap="square" tIns="37450">
            <a:noAutofit/>
          </a:bodyPr>
          <a:lstStyle>
            <a:lvl1pPr lvl="0" rtl="0" algn="ctr">
              <a:lnSpc>
                <a:spcPct val="90000"/>
              </a:lnSpc>
              <a:spcBef>
                <a:spcPts val="1100"/>
              </a:spcBef>
              <a:spcAft>
                <a:spcPts val="0"/>
              </a:spcAft>
              <a:buClr>
                <a:schemeClr val="dk1"/>
              </a:buClr>
              <a:buSzPts val="2800"/>
              <a:buNone/>
              <a:defRPr sz="2800"/>
            </a:lvl1pPr>
            <a:lvl2pPr lvl="1" rtl="0" algn="ctr">
              <a:lnSpc>
                <a:spcPct val="90000"/>
              </a:lnSpc>
              <a:spcBef>
                <a:spcPts val="600"/>
              </a:spcBef>
              <a:spcAft>
                <a:spcPts val="0"/>
              </a:spcAft>
              <a:buClr>
                <a:schemeClr val="dk1"/>
              </a:buClr>
              <a:buSzPts val="2300"/>
              <a:buNone/>
              <a:defRPr sz="2300"/>
            </a:lvl2pPr>
            <a:lvl3pPr lvl="2" rtl="0" algn="ctr">
              <a:lnSpc>
                <a:spcPct val="90000"/>
              </a:lnSpc>
              <a:spcBef>
                <a:spcPts val="600"/>
              </a:spcBef>
              <a:spcAft>
                <a:spcPts val="0"/>
              </a:spcAft>
              <a:buClr>
                <a:schemeClr val="dk1"/>
              </a:buClr>
              <a:buSzPts val="2100"/>
              <a:buNone/>
              <a:defRPr sz="2100"/>
            </a:lvl3pPr>
            <a:lvl4pPr lvl="3" rtl="0" algn="ctr">
              <a:lnSpc>
                <a:spcPct val="90000"/>
              </a:lnSpc>
              <a:spcBef>
                <a:spcPts val="600"/>
              </a:spcBef>
              <a:spcAft>
                <a:spcPts val="0"/>
              </a:spcAft>
              <a:buClr>
                <a:schemeClr val="dk1"/>
              </a:buClr>
              <a:buSzPts val="1800"/>
              <a:buNone/>
              <a:defRPr sz="1800"/>
            </a:lvl4pPr>
            <a:lvl5pPr lvl="4" rtl="0" algn="ctr">
              <a:lnSpc>
                <a:spcPct val="90000"/>
              </a:lnSpc>
              <a:spcBef>
                <a:spcPts val="600"/>
              </a:spcBef>
              <a:spcAft>
                <a:spcPts val="0"/>
              </a:spcAft>
              <a:buClr>
                <a:schemeClr val="dk1"/>
              </a:buClr>
              <a:buSzPts val="1800"/>
              <a:buNone/>
              <a:defRPr sz="1800"/>
            </a:lvl5pPr>
            <a:lvl6pPr lvl="5" rtl="0" algn="ctr">
              <a:lnSpc>
                <a:spcPct val="90000"/>
              </a:lnSpc>
              <a:spcBef>
                <a:spcPts val="600"/>
              </a:spcBef>
              <a:spcAft>
                <a:spcPts val="0"/>
              </a:spcAft>
              <a:buClr>
                <a:schemeClr val="dk1"/>
              </a:buClr>
              <a:buSzPts val="1800"/>
              <a:buNone/>
              <a:defRPr sz="1800"/>
            </a:lvl6pPr>
            <a:lvl7pPr lvl="6" rtl="0" algn="ctr">
              <a:lnSpc>
                <a:spcPct val="90000"/>
              </a:lnSpc>
              <a:spcBef>
                <a:spcPts val="600"/>
              </a:spcBef>
              <a:spcAft>
                <a:spcPts val="0"/>
              </a:spcAft>
              <a:buClr>
                <a:schemeClr val="dk1"/>
              </a:buClr>
              <a:buSzPts val="1800"/>
              <a:buNone/>
              <a:defRPr sz="1800"/>
            </a:lvl7pPr>
            <a:lvl8pPr lvl="7" rtl="0" algn="ctr">
              <a:lnSpc>
                <a:spcPct val="90000"/>
              </a:lnSpc>
              <a:spcBef>
                <a:spcPts val="600"/>
              </a:spcBef>
              <a:spcAft>
                <a:spcPts val="0"/>
              </a:spcAft>
              <a:buClr>
                <a:schemeClr val="dk1"/>
              </a:buClr>
              <a:buSzPts val="1800"/>
              <a:buNone/>
              <a:defRPr sz="1800"/>
            </a:lvl8pPr>
            <a:lvl9pPr lvl="8" rtl="0" algn="ctr">
              <a:lnSpc>
                <a:spcPct val="90000"/>
              </a:lnSpc>
              <a:spcBef>
                <a:spcPts val="600"/>
              </a:spcBef>
              <a:spcAft>
                <a:spcPts val="0"/>
              </a:spcAft>
              <a:buClr>
                <a:schemeClr val="dk1"/>
              </a:buClr>
              <a:buSzPts val="1800"/>
              <a:buNone/>
              <a:defRPr sz="1800"/>
            </a:lvl9pPr>
          </a:lstStyle>
          <a:p/>
        </p:txBody>
      </p:sp>
      <p:sp>
        <p:nvSpPr>
          <p:cNvPr id="18" name="Google Shape;18;p3"/>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9" name="Google Shape;19;p3"/>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0" name="Google Shape;20;p3"/>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519750" y="569252"/>
            <a:ext cx="6520500" cy="20667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3" name="Google Shape;23;p4"/>
          <p:cNvSpPr txBox="1"/>
          <p:nvPr>
            <p:ph idx="1" type="body"/>
          </p:nvPr>
        </p:nvSpPr>
        <p:spPr>
          <a:xfrm>
            <a:off x="519750" y="2846250"/>
            <a:ext cx="6520500" cy="67839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24" name="Google Shape;24;p4"/>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5" name="Google Shape;25;p4"/>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6" name="Google Shape;26;p4"/>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515813" y="2665578"/>
            <a:ext cx="6520500" cy="4447800"/>
          </a:xfrm>
          <a:prstGeom prst="rect">
            <a:avLst/>
          </a:prstGeom>
          <a:noFill/>
          <a:ln>
            <a:noFill/>
          </a:ln>
        </p:spPr>
        <p:txBody>
          <a:bodyPr anchorCtr="0" anchor="b" bIns="37450" lIns="74900" spcFirstLastPara="1" rIns="74900" wrap="square" tIns="37450">
            <a:noAutofit/>
          </a:bodyPr>
          <a:lstStyle>
            <a:lvl1pPr lvl="0" rtl="0" algn="l">
              <a:lnSpc>
                <a:spcPct val="90000"/>
              </a:lnSpc>
              <a:spcBef>
                <a:spcPts val="0"/>
              </a:spcBef>
              <a:spcAft>
                <a:spcPts val="0"/>
              </a:spcAft>
              <a:buClr>
                <a:schemeClr val="dk1"/>
              </a:buClr>
              <a:buSzPts val="6900"/>
              <a:buFont typeface="Calibri"/>
              <a:buNone/>
              <a:defRPr sz="69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9" name="Google Shape;29;p5"/>
          <p:cNvSpPr txBox="1"/>
          <p:nvPr>
            <p:ph idx="1" type="body"/>
          </p:nvPr>
        </p:nvSpPr>
        <p:spPr>
          <a:xfrm>
            <a:off x="515813" y="7155228"/>
            <a:ext cx="6520500" cy="2339100"/>
          </a:xfrm>
          <a:prstGeom prst="rect">
            <a:avLst/>
          </a:prstGeom>
          <a:noFill/>
          <a:ln>
            <a:noFill/>
          </a:ln>
        </p:spPr>
        <p:txBody>
          <a:bodyPr anchorCtr="0" anchor="t" bIns="37450" lIns="74900" spcFirstLastPara="1" rIns="74900" wrap="square" tIns="37450">
            <a:noAutofit/>
          </a:bodyPr>
          <a:lstStyle>
            <a:lvl1pPr indent="-228600" lvl="0" marL="457200" rtl="0" algn="l">
              <a:lnSpc>
                <a:spcPct val="90000"/>
              </a:lnSpc>
              <a:spcBef>
                <a:spcPts val="1100"/>
              </a:spcBef>
              <a:spcAft>
                <a:spcPts val="0"/>
              </a:spcAft>
              <a:buClr>
                <a:schemeClr val="dk1"/>
              </a:buClr>
              <a:buSzPts val="2800"/>
              <a:buNone/>
              <a:defRPr sz="2800">
                <a:solidFill>
                  <a:schemeClr val="dk1"/>
                </a:solidFill>
              </a:defRPr>
            </a:lvl1pPr>
            <a:lvl2pPr indent="-228600" lvl="1" marL="914400" rtl="0" algn="l">
              <a:lnSpc>
                <a:spcPct val="90000"/>
              </a:lnSpc>
              <a:spcBef>
                <a:spcPts val="600"/>
              </a:spcBef>
              <a:spcAft>
                <a:spcPts val="0"/>
              </a:spcAft>
              <a:buClr>
                <a:srgbClr val="888888"/>
              </a:buClr>
              <a:buSzPts val="2300"/>
              <a:buNone/>
              <a:defRPr sz="2300">
                <a:solidFill>
                  <a:srgbClr val="888888"/>
                </a:solidFill>
              </a:defRPr>
            </a:lvl2pPr>
            <a:lvl3pPr indent="-228600" lvl="2" marL="1371600" rtl="0" algn="l">
              <a:lnSpc>
                <a:spcPct val="90000"/>
              </a:lnSpc>
              <a:spcBef>
                <a:spcPts val="600"/>
              </a:spcBef>
              <a:spcAft>
                <a:spcPts val="0"/>
              </a:spcAft>
              <a:buClr>
                <a:srgbClr val="888888"/>
              </a:buClr>
              <a:buSzPts val="2100"/>
              <a:buNone/>
              <a:defRPr sz="2100">
                <a:solidFill>
                  <a:srgbClr val="888888"/>
                </a:solidFill>
              </a:defRPr>
            </a:lvl3pPr>
            <a:lvl4pPr indent="-228600" lvl="3" marL="1828800" rtl="0" algn="l">
              <a:lnSpc>
                <a:spcPct val="90000"/>
              </a:lnSpc>
              <a:spcBef>
                <a:spcPts val="600"/>
              </a:spcBef>
              <a:spcAft>
                <a:spcPts val="0"/>
              </a:spcAft>
              <a:buClr>
                <a:srgbClr val="888888"/>
              </a:buClr>
              <a:buSzPts val="1800"/>
              <a:buNone/>
              <a:defRPr sz="1800">
                <a:solidFill>
                  <a:srgbClr val="888888"/>
                </a:solidFill>
              </a:defRPr>
            </a:lvl4pPr>
            <a:lvl5pPr indent="-228600" lvl="4" marL="2286000" rtl="0" algn="l">
              <a:lnSpc>
                <a:spcPct val="90000"/>
              </a:lnSpc>
              <a:spcBef>
                <a:spcPts val="600"/>
              </a:spcBef>
              <a:spcAft>
                <a:spcPts val="0"/>
              </a:spcAft>
              <a:buClr>
                <a:srgbClr val="888888"/>
              </a:buClr>
              <a:buSzPts val="1800"/>
              <a:buNone/>
              <a:defRPr sz="1800">
                <a:solidFill>
                  <a:srgbClr val="888888"/>
                </a:solidFill>
              </a:defRPr>
            </a:lvl5pPr>
            <a:lvl6pPr indent="-228600" lvl="5" marL="2743200" rtl="0" algn="l">
              <a:lnSpc>
                <a:spcPct val="90000"/>
              </a:lnSpc>
              <a:spcBef>
                <a:spcPts val="600"/>
              </a:spcBef>
              <a:spcAft>
                <a:spcPts val="0"/>
              </a:spcAft>
              <a:buClr>
                <a:srgbClr val="888888"/>
              </a:buClr>
              <a:buSzPts val="1800"/>
              <a:buNone/>
              <a:defRPr sz="1800">
                <a:solidFill>
                  <a:srgbClr val="888888"/>
                </a:solidFill>
              </a:defRPr>
            </a:lvl6pPr>
            <a:lvl7pPr indent="-228600" lvl="6" marL="3200400" rtl="0" algn="l">
              <a:lnSpc>
                <a:spcPct val="90000"/>
              </a:lnSpc>
              <a:spcBef>
                <a:spcPts val="600"/>
              </a:spcBef>
              <a:spcAft>
                <a:spcPts val="0"/>
              </a:spcAft>
              <a:buClr>
                <a:srgbClr val="888888"/>
              </a:buClr>
              <a:buSzPts val="1800"/>
              <a:buNone/>
              <a:defRPr sz="1800">
                <a:solidFill>
                  <a:srgbClr val="888888"/>
                </a:solidFill>
              </a:defRPr>
            </a:lvl7pPr>
            <a:lvl8pPr indent="-228600" lvl="7" marL="3657600" rtl="0" algn="l">
              <a:lnSpc>
                <a:spcPct val="90000"/>
              </a:lnSpc>
              <a:spcBef>
                <a:spcPts val="600"/>
              </a:spcBef>
              <a:spcAft>
                <a:spcPts val="0"/>
              </a:spcAft>
              <a:buClr>
                <a:srgbClr val="888888"/>
              </a:buClr>
              <a:buSzPts val="1800"/>
              <a:buNone/>
              <a:defRPr sz="1800">
                <a:solidFill>
                  <a:srgbClr val="888888"/>
                </a:solidFill>
              </a:defRPr>
            </a:lvl8pPr>
            <a:lvl9pPr indent="-228600" lvl="8" marL="4114800" rtl="0" algn="l">
              <a:lnSpc>
                <a:spcPct val="90000"/>
              </a:lnSpc>
              <a:spcBef>
                <a:spcPts val="600"/>
              </a:spcBef>
              <a:spcAft>
                <a:spcPts val="0"/>
              </a:spcAft>
              <a:buClr>
                <a:srgbClr val="888888"/>
              </a:buClr>
              <a:buSzPts val="1800"/>
              <a:buNone/>
              <a:defRPr sz="1800">
                <a:solidFill>
                  <a:srgbClr val="888888"/>
                </a:solidFill>
              </a:defRPr>
            </a:lvl9pPr>
          </a:lstStyle>
          <a:p/>
        </p:txBody>
      </p:sp>
      <p:sp>
        <p:nvSpPr>
          <p:cNvPr id="30" name="Google Shape;30;p5"/>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1" name="Google Shape;31;p5"/>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2" name="Google Shape;32;p5"/>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519750" y="569252"/>
            <a:ext cx="6520500" cy="20667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35" name="Google Shape;35;p6"/>
          <p:cNvSpPr txBox="1"/>
          <p:nvPr>
            <p:ph idx="1" type="body"/>
          </p:nvPr>
        </p:nvSpPr>
        <p:spPr>
          <a:xfrm>
            <a:off x="519750" y="2846250"/>
            <a:ext cx="3213000" cy="67839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36" name="Google Shape;36;p6"/>
          <p:cNvSpPr txBox="1"/>
          <p:nvPr>
            <p:ph idx="2" type="body"/>
          </p:nvPr>
        </p:nvSpPr>
        <p:spPr>
          <a:xfrm>
            <a:off x="3827250" y="2846250"/>
            <a:ext cx="3213000" cy="67839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37" name="Google Shape;37;p6"/>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8" name="Google Shape;38;p6"/>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9" name="Google Shape;39;p6"/>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520734" y="569252"/>
            <a:ext cx="6520500" cy="20667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42" name="Google Shape;42;p7"/>
          <p:cNvSpPr txBox="1"/>
          <p:nvPr>
            <p:ph idx="1" type="body"/>
          </p:nvPr>
        </p:nvSpPr>
        <p:spPr>
          <a:xfrm>
            <a:off x="520736" y="2621025"/>
            <a:ext cx="3198300" cy="1284600"/>
          </a:xfrm>
          <a:prstGeom prst="rect">
            <a:avLst/>
          </a:prstGeom>
          <a:noFill/>
          <a:ln>
            <a:noFill/>
          </a:ln>
        </p:spPr>
        <p:txBody>
          <a:bodyPr anchorCtr="0" anchor="b" bIns="37450" lIns="74900" spcFirstLastPara="1" rIns="74900" wrap="square" tIns="37450">
            <a:noAutofit/>
          </a:bodyPr>
          <a:lstStyle>
            <a:lvl1pPr indent="-228600" lvl="0" marL="457200" rtl="0" algn="l">
              <a:lnSpc>
                <a:spcPct val="90000"/>
              </a:lnSpc>
              <a:spcBef>
                <a:spcPts val="1100"/>
              </a:spcBef>
              <a:spcAft>
                <a:spcPts val="0"/>
              </a:spcAft>
              <a:buClr>
                <a:schemeClr val="dk1"/>
              </a:buClr>
              <a:buSzPts val="2800"/>
              <a:buNone/>
              <a:defRPr b="1" sz="2800"/>
            </a:lvl1pPr>
            <a:lvl2pPr indent="-228600" lvl="1" marL="914400" rtl="0" algn="l">
              <a:lnSpc>
                <a:spcPct val="90000"/>
              </a:lnSpc>
              <a:spcBef>
                <a:spcPts val="600"/>
              </a:spcBef>
              <a:spcAft>
                <a:spcPts val="0"/>
              </a:spcAft>
              <a:buClr>
                <a:schemeClr val="dk1"/>
              </a:buClr>
              <a:buSzPts val="2300"/>
              <a:buNone/>
              <a:defRPr b="1" sz="2300"/>
            </a:lvl2pPr>
            <a:lvl3pPr indent="-228600" lvl="2" marL="1371600" rtl="0" algn="l">
              <a:lnSpc>
                <a:spcPct val="90000"/>
              </a:lnSpc>
              <a:spcBef>
                <a:spcPts val="600"/>
              </a:spcBef>
              <a:spcAft>
                <a:spcPts val="0"/>
              </a:spcAft>
              <a:buClr>
                <a:schemeClr val="dk1"/>
              </a:buClr>
              <a:buSzPts val="2100"/>
              <a:buNone/>
              <a:defRPr b="1" sz="2100"/>
            </a:lvl3pPr>
            <a:lvl4pPr indent="-228600" lvl="3" marL="1828800" rtl="0" algn="l">
              <a:lnSpc>
                <a:spcPct val="90000"/>
              </a:lnSpc>
              <a:spcBef>
                <a:spcPts val="600"/>
              </a:spcBef>
              <a:spcAft>
                <a:spcPts val="0"/>
              </a:spcAft>
              <a:buClr>
                <a:schemeClr val="dk1"/>
              </a:buClr>
              <a:buSzPts val="1800"/>
              <a:buNone/>
              <a:defRPr b="1" sz="1800"/>
            </a:lvl4pPr>
            <a:lvl5pPr indent="-228600" lvl="4" marL="2286000" rtl="0" algn="l">
              <a:lnSpc>
                <a:spcPct val="90000"/>
              </a:lnSpc>
              <a:spcBef>
                <a:spcPts val="600"/>
              </a:spcBef>
              <a:spcAft>
                <a:spcPts val="0"/>
              </a:spcAft>
              <a:buClr>
                <a:schemeClr val="dk1"/>
              </a:buClr>
              <a:buSzPts val="1800"/>
              <a:buNone/>
              <a:defRPr b="1" sz="1800"/>
            </a:lvl5pPr>
            <a:lvl6pPr indent="-228600" lvl="5" marL="2743200" rtl="0" algn="l">
              <a:lnSpc>
                <a:spcPct val="90000"/>
              </a:lnSpc>
              <a:spcBef>
                <a:spcPts val="600"/>
              </a:spcBef>
              <a:spcAft>
                <a:spcPts val="0"/>
              </a:spcAft>
              <a:buClr>
                <a:schemeClr val="dk1"/>
              </a:buClr>
              <a:buSzPts val="1800"/>
              <a:buNone/>
              <a:defRPr b="1" sz="1800"/>
            </a:lvl6pPr>
            <a:lvl7pPr indent="-228600" lvl="6" marL="3200400" rtl="0" algn="l">
              <a:lnSpc>
                <a:spcPct val="90000"/>
              </a:lnSpc>
              <a:spcBef>
                <a:spcPts val="600"/>
              </a:spcBef>
              <a:spcAft>
                <a:spcPts val="0"/>
              </a:spcAft>
              <a:buClr>
                <a:schemeClr val="dk1"/>
              </a:buClr>
              <a:buSzPts val="1800"/>
              <a:buNone/>
              <a:defRPr b="1" sz="1800"/>
            </a:lvl7pPr>
            <a:lvl8pPr indent="-228600" lvl="7" marL="3657600" rtl="0" algn="l">
              <a:lnSpc>
                <a:spcPct val="90000"/>
              </a:lnSpc>
              <a:spcBef>
                <a:spcPts val="600"/>
              </a:spcBef>
              <a:spcAft>
                <a:spcPts val="0"/>
              </a:spcAft>
              <a:buClr>
                <a:schemeClr val="dk1"/>
              </a:buClr>
              <a:buSzPts val="1800"/>
              <a:buNone/>
              <a:defRPr b="1" sz="1800"/>
            </a:lvl8pPr>
            <a:lvl9pPr indent="-228600" lvl="8" marL="4114800" rtl="0" algn="l">
              <a:lnSpc>
                <a:spcPct val="90000"/>
              </a:lnSpc>
              <a:spcBef>
                <a:spcPts val="600"/>
              </a:spcBef>
              <a:spcAft>
                <a:spcPts val="0"/>
              </a:spcAft>
              <a:buClr>
                <a:schemeClr val="dk1"/>
              </a:buClr>
              <a:buSzPts val="1800"/>
              <a:buNone/>
              <a:defRPr b="1" sz="1800"/>
            </a:lvl9pPr>
          </a:lstStyle>
          <a:p/>
        </p:txBody>
      </p:sp>
      <p:sp>
        <p:nvSpPr>
          <p:cNvPr id="43" name="Google Shape;43;p7"/>
          <p:cNvSpPr txBox="1"/>
          <p:nvPr>
            <p:ph idx="2" type="body"/>
          </p:nvPr>
        </p:nvSpPr>
        <p:spPr>
          <a:xfrm>
            <a:off x="520736" y="3905550"/>
            <a:ext cx="3198300" cy="57444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44" name="Google Shape;44;p7"/>
          <p:cNvSpPr txBox="1"/>
          <p:nvPr>
            <p:ph idx="3" type="body"/>
          </p:nvPr>
        </p:nvSpPr>
        <p:spPr>
          <a:xfrm>
            <a:off x="3827251" y="2621025"/>
            <a:ext cx="3214200" cy="1284600"/>
          </a:xfrm>
          <a:prstGeom prst="rect">
            <a:avLst/>
          </a:prstGeom>
          <a:noFill/>
          <a:ln>
            <a:noFill/>
          </a:ln>
        </p:spPr>
        <p:txBody>
          <a:bodyPr anchorCtr="0" anchor="b" bIns="37450" lIns="74900" spcFirstLastPara="1" rIns="74900" wrap="square" tIns="37450">
            <a:noAutofit/>
          </a:bodyPr>
          <a:lstStyle>
            <a:lvl1pPr indent="-228600" lvl="0" marL="457200" rtl="0" algn="l">
              <a:lnSpc>
                <a:spcPct val="90000"/>
              </a:lnSpc>
              <a:spcBef>
                <a:spcPts val="1100"/>
              </a:spcBef>
              <a:spcAft>
                <a:spcPts val="0"/>
              </a:spcAft>
              <a:buClr>
                <a:schemeClr val="dk1"/>
              </a:buClr>
              <a:buSzPts val="2800"/>
              <a:buNone/>
              <a:defRPr b="1" sz="2800"/>
            </a:lvl1pPr>
            <a:lvl2pPr indent="-228600" lvl="1" marL="914400" rtl="0" algn="l">
              <a:lnSpc>
                <a:spcPct val="90000"/>
              </a:lnSpc>
              <a:spcBef>
                <a:spcPts val="600"/>
              </a:spcBef>
              <a:spcAft>
                <a:spcPts val="0"/>
              </a:spcAft>
              <a:buClr>
                <a:schemeClr val="dk1"/>
              </a:buClr>
              <a:buSzPts val="2300"/>
              <a:buNone/>
              <a:defRPr b="1" sz="2300"/>
            </a:lvl2pPr>
            <a:lvl3pPr indent="-228600" lvl="2" marL="1371600" rtl="0" algn="l">
              <a:lnSpc>
                <a:spcPct val="90000"/>
              </a:lnSpc>
              <a:spcBef>
                <a:spcPts val="600"/>
              </a:spcBef>
              <a:spcAft>
                <a:spcPts val="0"/>
              </a:spcAft>
              <a:buClr>
                <a:schemeClr val="dk1"/>
              </a:buClr>
              <a:buSzPts val="2100"/>
              <a:buNone/>
              <a:defRPr b="1" sz="2100"/>
            </a:lvl3pPr>
            <a:lvl4pPr indent="-228600" lvl="3" marL="1828800" rtl="0" algn="l">
              <a:lnSpc>
                <a:spcPct val="90000"/>
              </a:lnSpc>
              <a:spcBef>
                <a:spcPts val="600"/>
              </a:spcBef>
              <a:spcAft>
                <a:spcPts val="0"/>
              </a:spcAft>
              <a:buClr>
                <a:schemeClr val="dk1"/>
              </a:buClr>
              <a:buSzPts val="1800"/>
              <a:buNone/>
              <a:defRPr b="1" sz="1800"/>
            </a:lvl4pPr>
            <a:lvl5pPr indent="-228600" lvl="4" marL="2286000" rtl="0" algn="l">
              <a:lnSpc>
                <a:spcPct val="90000"/>
              </a:lnSpc>
              <a:spcBef>
                <a:spcPts val="600"/>
              </a:spcBef>
              <a:spcAft>
                <a:spcPts val="0"/>
              </a:spcAft>
              <a:buClr>
                <a:schemeClr val="dk1"/>
              </a:buClr>
              <a:buSzPts val="1800"/>
              <a:buNone/>
              <a:defRPr b="1" sz="1800"/>
            </a:lvl5pPr>
            <a:lvl6pPr indent="-228600" lvl="5" marL="2743200" rtl="0" algn="l">
              <a:lnSpc>
                <a:spcPct val="90000"/>
              </a:lnSpc>
              <a:spcBef>
                <a:spcPts val="600"/>
              </a:spcBef>
              <a:spcAft>
                <a:spcPts val="0"/>
              </a:spcAft>
              <a:buClr>
                <a:schemeClr val="dk1"/>
              </a:buClr>
              <a:buSzPts val="1800"/>
              <a:buNone/>
              <a:defRPr b="1" sz="1800"/>
            </a:lvl6pPr>
            <a:lvl7pPr indent="-228600" lvl="6" marL="3200400" rtl="0" algn="l">
              <a:lnSpc>
                <a:spcPct val="90000"/>
              </a:lnSpc>
              <a:spcBef>
                <a:spcPts val="600"/>
              </a:spcBef>
              <a:spcAft>
                <a:spcPts val="0"/>
              </a:spcAft>
              <a:buClr>
                <a:schemeClr val="dk1"/>
              </a:buClr>
              <a:buSzPts val="1800"/>
              <a:buNone/>
              <a:defRPr b="1" sz="1800"/>
            </a:lvl7pPr>
            <a:lvl8pPr indent="-228600" lvl="7" marL="3657600" rtl="0" algn="l">
              <a:lnSpc>
                <a:spcPct val="90000"/>
              </a:lnSpc>
              <a:spcBef>
                <a:spcPts val="600"/>
              </a:spcBef>
              <a:spcAft>
                <a:spcPts val="0"/>
              </a:spcAft>
              <a:buClr>
                <a:schemeClr val="dk1"/>
              </a:buClr>
              <a:buSzPts val="1800"/>
              <a:buNone/>
              <a:defRPr b="1" sz="1800"/>
            </a:lvl8pPr>
            <a:lvl9pPr indent="-228600" lvl="8" marL="4114800" rtl="0" algn="l">
              <a:lnSpc>
                <a:spcPct val="90000"/>
              </a:lnSpc>
              <a:spcBef>
                <a:spcPts val="600"/>
              </a:spcBef>
              <a:spcAft>
                <a:spcPts val="0"/>
              </a:spcAft>
              <a:buClr>
                <a:schemeClr val="dk1"/>
              </a:buClr>
              <a:buSzPts val="1800"/>
              <a:buNone/>
              <a:defRPr b="1" sz="1800"/>
            </a:lvl9pPr>
          </a:lstStyle>
          <a:p/>
        </p:txBody>
      </p:sp>
      <p:sp>
        <p:nvSpPr>
          <p:cNvPr id="45" name="Google Shape;45;p7"/>
          <p:cNvSpPr txBox="1"/>
          <p:nvPr>
            <p:ph idx="4" type="body"/>
          </p:nvPr>
        </p:nvSpPr>
        <p:spPr>
          <a:xfrm>
            <a:off x="3827251" y="3905550"/>
            <a:ext cx="3214200" cy="57444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46" name="Google Shape;46;p7"/>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47" name="Google Shape;47;p7"/>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48" name="Google Shape;48;p7"/>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519750" y="569252"/>
            <a:ext cx="6520500" cy="20667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51" name="Google Shape;51;p8"/>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52" name="Google Shape;52;p8"/>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53" name="Google Shape;53;p8"/>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520735" y="712800"/>
            <a:ext cx="2438400" cy="2494800"/>
          </a:xfrm>
          <a:prstGeom prst="rect">
            <a:avLst/>
          </a:prstGeom>
          <a:noFill/>
          <a:ln>
            <a:noFill/>
          </a:ln>
        </p:spPr>
        <p:txBody>
          <a:bodyPr anchorCtr="0" anchor="b" bIns="37450" lIns="74900" spcFirstLastPara="1" rIns="74900" wrap="square" tIns="37450">
            <a:noAutofit/>
          </a:bodyPr>
          <a:lstStyle>
            <a:lvl1pPr lvl="0" rtl="0" algn="l">
              <a:lnSpc>
                <a:spcPct val="90000"/>
              </a:lnSpc>
              <a:spcBef>
                <a:spcPts val="0"/>
              </a:spcBef>
              <a:spcAft>
                <a:spcPts val="0"/>
              </a:spcAft>
              <a:buClr>
                <a:schemeClr val="dk1"/>
              </a:buClr>
              <a:buSzPts val="3700"/>
              <a:buFont typeface="Calibri"/>
              <a:buNone/>
              <a:defRPr sz="37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56" name="Google Shape;56;p9"/>
          <p:cNvSpPr txBox="1"/>
          <p:nvPr>
            <p:ph idx="1" type="body"/>
          </p:nvPr>
        </p:nvSpPr>
        <p:spPr>
          <a:xfrm>
            <a:off x="3213984" y="1539452"/>
            <a:ext cx="3827400" cy="7598400"/>
          </a:xfrm>
          <a:prstGeom prst="rect">
            <a:avLst/>
          </a:prstGeom>
          <a:noFill/>
          <a:ln>
            <a:noFill/>
          </a:ln>
        </p:spPr>
        <p:txBody>
          <a:bodyPr anchorCtr="0" anchor="t" bIns="37450" lIns="74900" spcFirstLastPara="1" rIns="74900" wrap="square" tIns="37450">
            <a:noAutofit/>
          </a:bodyPr>
          <a:lstStyle>
            <a:lvl1pPr indent="-463550" lvl="0" marL="457200" rtl="0" algn="l">
              <a:lnSpc>
                <a:spcPct val="90000"/>
              </a:lnSpc>
              <a:spcBef>
                <a:spcPts val="1100"/>
              </a:spcBef>
              <a:spcAft>
                <a:spcPts val="0"/>
              </a:spcAft>
              <a:buClr>
                <a:schemeClr val="dk1"/>
              </a:buClr>
              <a:buSzPts val="3700"/>
              <a:buChar char="•"/>
              <a:defRPr sz="3700"/>
            </a:lvl1pPr>
            <a:lvl2pPr indent="-431800" lvl="1" marL="914400" rtl="0" algn="l">
              <a:lnSpc>
                <a:spcPct val="90000"/>
              </a:lnSpc>
              <a:spcBef>
                <a:spcPts val="600"/>
              </a:spcBef>
              <a:spcAft>
                <a:spcPts val="0"/>
              </a:spcAft>
              <a:buClr>
                <a:schemeClr val="dk1"/>
              </a:buClr>
              <a:buSzPts val="3200"/>
              <a:buChar char="•"/>
              <a:defRPr sz="3200"/>
            </a:lvl2pPr>
            <a:lvl3pPr indent="-406400" lvl="2" marL="1371600" rtl="0" algn="l">
              <a:lnSpc>
                <a:spcPct val="90000"/>
              </a:lnSpc>
              <a:spcBef>
                <a:spcPts val="600"/>
              </a:spcBef>
              <a:spcAft>
                <a:spcPts val="0"/>
              </a:spcAft>
              <a:buClr>
                <a:schemeClr val="dk1"/>
              </a:buClr>
              <a:buSzPts val="2800"/>
              <a:buChar char="•"/>
              <a:defRPr sz="2800"/>
            </a:lvl3pPr>
            <a:lvl4pPr indent="-374650" lvl="3" marL="1828800" rtl="0" algn="l">
              <a:lnSpc>
                <a:spcPct val="90000"/>
              </a:lnSpc>
              <a:spcBef>
                <a:spcPts val="600"/>
              </a:spcBef>
              <a:spcAft>
                <a:spcPts val="0"/>
              </a:spcAft>
              <a:buClr>
                <a:schemeClr val="dk1"/>
              </a:buClr>
              <a:buSzPts val="2300"/>
              <a:buChar char="•"/>
              <a:defRPr sz="2300"/>
            </a:lvl4pPr>
            <a:lvl5pPr indent="-374650" lvl="4" marL="2286000" rtl="0" algn="l">
              <a:lnSpc>
                <a:spcPct val="90000"/>
              </a:lnSpc>
              <a:spcBef>
                <a:spcPts val="600"/>
              </a:spcBef>
              <a:spcAft>
                <a:spcPts val="0"/>
              </a:spcAft>
              <a:buClr>
                <a:schemeClr val="dk1"/>
              </a:buClr>
              <a:buSzPts val="2300"/>
              <a:buChar char="•"/>
              <a:defRPr sz="2300"/>
            </a:lvl5pPr>
            <a:lvl6pPr indent="-374650" lvl="5" marL="2743200" rtl="0" algn="l">
              <a:lnSpc>
                <a:spcPct val="90000"/>
              </a:lnSpc>
              <a:spcBef>
                <a:spcPts val="600"/>
              </a:spcBef>
              <a:spcAft>
                <a:spcPts val="0"/>
              </a:spcAft>
              <a:buClr>
                <a:schemeClr val="dk1"/>
              </a:buClr>
              <a:buSzPts val="2300"/>
              <a:buChar char="•"/>
              <a:defRPr sz="2300"/>
            </a:lvl6pPr>
            <a:lvl7pPr indent="-374650" lvl="6" marL="3200400" rtl="0" algn="l">
              <a:lnSpc>
                <a:spcPct val="90000"/>
              </a:lnSpc>
              <a:spcBef>
                <a:spcPts val="600"/>
              </a:spcBef>
              <a:spcAft>
                <a:spcPts val="0"/>
              </a:spcAft>
              <a:buClr>
                <a:schemeClr val="dk1"/>
              </a:buClr>
              <a:buSzPts val="2300"/>
              <a:buChar char="•"/>
              <a:defRPr sz="2300"/>
            </a:lvl7pPr>
            <a:lvl8pPr indent="-374650" lvl="7" marL="3657600" rtl="0" algn="l">
              <a:lnSpc>
                <a:spcPct val="90000"/>
              </a:lnSpc>
              <a:spcBef>
                <a:spcPts val="600"/>
              </a:spcBef>
              <a:spcAft>
                <a:spcPts val="0"/>
              </a:spcAft>
              <a:buClr>
                <a:schemeClr val="dk1"/>
              </a:buClr>
              <a:buSzPts val="2300"/>
              <a:buChar char="•"/>
              <a:defRPr sz="2300"/>
            </a:lvl8pPr>
            <a:lvl9pPr indent="-374650" lvl="8" marL="4114800" rtl="0" algn="l">
              <a:lnSpc>
                <a:spcPct val="90000"/>
              </a:lnSpc>
              <a:spcBef>
                <a:spcPts val="600"/>
              </a:spcBef>
              <a:spcAft>
                <a:spcPts val="0"/>
              </a:spcAft>
              <a:buClr>
                <a:schemeClr val="dk1"/>
              </a:buClr>
              <a:buSzPts val="2300"/>
              <a:buChar char="•"/>
              <a:defRPr sz="2300"/>
            </a:lvl9pPr>
          </a:lstStyle>
          <a:p/>
        </p:txBody>
      </p:sp>
      <p:sp>
        <p:nvSpPr>
          <p:cNvPr id="57" name="Google Shape;57;p9"/>
          <p:cNvSpPr txBox="1"/>
          <p:nvPr>
            <p:ph idx="2" type="body"/>
          </p:nvPr>
        </p:nvSpPr>
        <p:spPr>
          <a:xfrm>
            <a:off x="520735" y="3207600"/>
            <a:ext cx="2438400" cy="5942400"/>
          </a:xfrm>
          <a:prstGeom prst="rect">
            <a:avLst/>
          </a:prstGeom>
          <a:noFill/>
          <a:ln>
            <a:noFill/>
          </a:ln>
        </p:spPr>
        <p:txBody>
          <a:bodyPr anchorCtr="0" anchor="t" bIns="37450" lIns="74900" spcFirstLastPara="1" rIns="74900" wrap="square" tIns="37450">
            <a:noAutofit/>
          </a:bodyPr>
          <a:lstStyle>
            <a:lvl1pPr indent="-228600" lvl="0" marL="457200" rtl="0" algn="l">
              <a:lnSpc>
                <a:spcPct val="90000"/>
              </a:lnSpc>
              <a:spcBef>
                <a:spcPts val="1100"/>
              </a:spcBef>
              <a:spcAft>
                <a:spcPts val="0"/>
              </a:spcAft>
              <a:buClr>
                <a:schemeClr val="dk1"/>
              </a:buClr>
              <a:buSzPts val="1800"/>
              <a:buNone/>
              <a:defRPr sz="1800"/>
            </a:lvl1pPr>
            <a:lvl2pPr indent="-228600" lvl="1" marL="914400" rtl="0" algn="l">
              <a:lnSpc>
                <a:spcPct val="90000"/>
              </a:lnSpc>
              <a:spcBef>
                <a:spcPts val="600"/>
              </a:spcBef>
              <a:spcAft>
                <a:spcPts val="0"/>
              </a:spcAft>
              <a:buClr>
                <a:schemeClr val="dk1"/>
              </a:buClr>
              <a:buSzPts val="1600"/>
              <a:buNone/>
              <a:defRPr sz="1600"/>
            </a:lvl2pPr>
            <a:lvl3pPr indent="-228600" lvl="2" marL="1371600" rtl="0" algn="l">
              <a:lnSpc>
                <a:spcPct val="90000"/>
              </a:lnSpc>
              <a:spcBef>
                <a:spcPts val="600"/>
              </a:spcBef>
              <a:spcAft>
                <a:spcPts val="0"/>
              </a:spcAft>
              <a:buClr>
                <a:schemeClr val="dk1"/>
              </a:buClr>
              <a:buSzPts val="1400"/>
              <a:buNone/>
              <a:defRPr sz="1400"/>
            </a:lvl3pPr>
            <a:lvl4pPr indent="-228600" lvl="3" marL="1828800" rtl="0" algn="l">
              <a:lnSpc>
                <a:spcPct val="90000"/>
              </a:lnSpc>
              <a:spcBef>
                <a:spcPts val="600"/>
              </a:spcBef>
              <a:spcAft>
                <a:spcPts val="0"/>
              </a:spcAft>
              <a:buClr>
                <a:schemeClr val="dk1"/>
              </a:buClr>
              <a:buSzPts val="1100"/>
              <a:buNone/>
              <a:defRPr sz="1100"/>
            </a:lvl4pPr>
            <a:lvl5pPr indent="-228600" lvl="4" marL="2286000" rtl="0" algn="l">
              <a:lnSpc>
                <a:spcPct val="90000"/>
              </a:lnSpc>
              <a:spcBef>
                <a:spcPts val="600"/>
              </a:spcBef>
              <a:spcAft>
                <a:spcPts val="0"/>
              </a:spcAft>
              <a:buClr>
                <a:schemeClr val="dk1"/>
              </a:buClr>
              <a:buSzPts val="1100"/>
              <a:buNone/>
              <a:defRPr sz="1100"/>
            </a:lvl5pPr>
            <a:lvl6pPr indent="-228600" lvl="5" marL="2743200" rtl="0" algn="l">
              <a:lnSpc>
                <a:spcPct val="90000"/>
              </a:lnSpc>
              <a:spcBef>
                <a:spcPts val="600"/>
              </a:spcBef>
              <a:spcAft>
                <a:spcPts val="0"/>
              </a:spcAft>
              <a:buClr>
                <a:schemeClr val="dk1"/>
              </a:buClr>
              <a:buSzPts val="1100"/>
              <a:buNone/>
              <a:defRPr sz="1100"/>
            </a:lvl6pPr>
            <a:lvl7pPr indent="-228600" lvl="6" marL="3200400" rtl="0" algn="l">
              <a:lnSpc>
                <a:spcPct val="90000"/>
              </a:lnSpc>
              <a:spcBef>
                <a:spcPts val="600"/>
              </a:spcBef>
              <a:spcAft>
                <a:spcPts val="0"/>
              </a:spcAft>
              <a:buClr>
                <a:schemeClr val="dk1"/>
              </a:buClr>
              <a:buSzPts val="1100"/>
              <a:buNone/>
              <a:defRPr sz="1100"/>
            </a:lvl7pPr>
            <a:lvl8pPr indent="-228600" lvl="7" marL="3657600" rtl="0" algn="l">
              <a:lnSpc>
                <a:spcPct val="90000"/>
              </a:lnSpc>
              <a:spcBef>
                <a:spcPts val="600"/>
              </a:spcBef>
              <a:spcAft>
                <a:spcPts val="0"/>
              </a:spcAft>
              <a:buClr>
                <a:schemeClr val="dk1"/>
              </a:buClr>
              <a:buSzPts val="1100"/>
              <a:buNone/>
              <a:defRPr sz="1100"/>
            </a:lvl8pPr>
            <a:lvl9pPr indent="-228600" lvl="8" marL="4114800" rtl="0" algn="l">
              <a:lnSpc>
                <a:spcPct val="90000"/>
              </a:lnSpc>
              <a:spcBef>
                <a:spcPts val="600"/>
              </a:spcBef>
              <a:spcAft>
                <a:spcPts val="0"/>
              </a:spcAft>
              <a:buClr>
                <a:schemeClr val="dk1"/>
              </a:buClr>
              <a:buSzPts val="1100"/>
              <a:buNone/>
              <a:defRPr sz="1100"/>
            </a:lvl9pPr>
          </a:lstStyle>
          <a:p/>
        </p:txBody>
      </p:sp>
      <p:sp>
        <p:nvSpPr>
          <p:cNvPr id="58" name="Google Shape;58;p9"/>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59" name="Google Shape;59;p9"/>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60" name="Google Shape;60;p9"/>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520735" y="712800"/>
            <a:ext cx="2438400" cy="2494800"/>
          </a:xfrm>
          <a:prstGeom prst="rect">
            <a:avLst/>
          </a:prstGeom>
          <a:noFill/>
          <a:ln>
            <a:noFill/>
          </a:ln>
        </p:spPr>
        <p:txBody>
          <a:bodyPr anchorCtr="0" anchor="b" bIns="37450" lIns="74900" spcFirstLastPara="1" rIns="74900" wrap="square" tIns="37450">
            <a:noAutofit/>
          </a:bodyPr>
          <a:lstStyle>
            <a:lvl1pPr lvl="0" rtl="0" algn="l">
              <a:lnSpc>
                <a:spcPct val="90000"/>
              </a:lnSpc>
              <a:spcBef>
                <a:spcPts val="0"/>
              </a:spcBef>
              <a:spcAft>
                <a:spcPts val="0"/>
              </a:spcAft>
              <a:buClr>
                <a:schemeClr val="dk1"/>
              </a:buClr>
              <a:buSzPts val="3700"/>
              <a:buFont typeface="Calibri"/>
              <a:buNone/>
              <a:defRPr sz="37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63" name="Google Shape;63;p10"/>
          <p:cNvSpPr/>
          <p:nvPr>
            <p:ph idx="2" type="pic"/>
          </p:nvPr>
        </p:nvSpPr>
        <p:spPr>
          <a:xfrm>
            <a:off x="3213984" y="1539452"/>
            <a:ext cx="3827400" cy="7598400"/>
          </a:xfrm>
          <a:prstGeom prst="rect">
            <a:avLst/>
          </a:prstGeom>
          <a:noFill/>
          <a:ln>
            <a:noFill/>
          </a:ln>
        </p:spPr>
        <p:txBody>
          <a:bodyPr anchorCtr="0" anchor="t" bIns="37450" lIns="74900" spcFirstLastPara="1" rIns="74900" wrap="square" tIns="37450">
            <a:noAutofit/>
          </a:bodyPr>
          <a:lstStyle>
            <a:lvl1pPr lvl="0" marR="0" rtl="0" algn="l">
              <a:lnSpc>
                <a:spcPct val="90000"/>
              </a:lnSpc>
              <a:spcBef>
                <a:spcPts val="1100"/>
              </a:spcBef>
              <a:spcAft>
                <a:spcPts val="0"/>
              </a:spcAft>
              <a:buClr>
                <a:schemeClr val="dk1"/>
              </a:buClr>
              <a:buSzPts val="3700"/>
              <a:buFont typeface="Arial"/>
              <a:buNone/>
              <a:defRPr b="0" i="0" sz="3700" u="none" cap="none" strike="noStrike">
                <a:solidFill>
                  <a:schemeClr val="dk1"/>
                </a:solidFill>
                <a:latin typeface="Calibri"/>
                <a:ea typeface="Calibri"/>
                <a:cs typeface="Calibri"/>
                <a:sym typeface="Calibri"/>
              </a:defRPr>
            </a:lvl1pPr>
            <a:lvl2pPr lvl="1" marR="0" rtl="0" algn="l">
              <a:lnSpc>
                <a:spcPct val="90000"/>
              </a:lnSpc>
              <a:spcBef>
                <a:spcPts val="60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2pPr>
            <a:lvl3pPr lvl="2" marR="0" rtl="0" algn="l">
              <a:lnSpc>
                <a:spcPct val="90000"/>
              </a:lnSpc>
              <a:spcBef>
                <a:spcPts val="6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3pPr>
            <a:lvl4pPr lvl="3"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4pPr>
            <a:lvl5pPr lvl="4"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5pPr>
            <a:lvl6pPr lvl="5"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6pPr>
            <a:lvl7pPr lvl="6"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7pPr>
            <a:lvl8pPr lvl="7"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8pPr>
            <a:lvl9pPr lvl="8"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9pPr>
          </a:lstStyle>
          <a:p/>
        </p:txBody>
      </p:sp>
      <p:sp>
        <p:nvSpPr>
          <p:cNvPr id="64" name="Google Shape;64;p10"/>
          <p:cNvSpPr txBox="1"/>
          <p:nvPr>
            <p:ph idx="1" type="body"/>
          </p:nvPr>
        </p:nvSpPr>
        <p:spPr>
          <a:xfrm>
            <a:off x="520735" y="3207600"/>
            <a:ext cx="2438400" cy="5942400"/>
          </a:xfrm>
          <a:prstGeom prst="rect">
            <a:avLst/>
          </a:prstGeom>
          <a:noFill/>
          <a:ln>
            <a:noFill/>
          </a:ln>
        </p:spPr>
        <p:txBody>
          <a:bodyPr anchorCtr="0" anchor="t" bIns="37450" lIns="74900" spcFirstLastPara="1" rIns="74900" wrap="square" tIns="37450">
            <a:noAutofit/>
          </a:bodyPr>
          <a:lstStyle>
            <a:lvl1pPr indent="-228600" lvl="0" marL="457200" rtl="0" algn="l">
              <a:lnSpc>
                <a:spcPct val="90000"/>
              </a:lnSpc>
              <a:spcBef>
                <a:spcPts val="1100"/>
              </a:spcBef>
              <a:spcAft>
                <a:spcPts val="0"/>
              </a:spcAft>
              <a:buClr>
                <a:schemeClr val="dk1"/>
              </a:buClr>
              <a:buSzPts val="1800"/>
              <a:buNone/>
              <a:defRPr sz="1800"/>
            </a:lvl1pPr>
            <a:lvl2pPr indent="-228600" lvl="1" marL="914400" rtl="0" algn="l">
              <a:lnSpc>
                <a:spcPct val="90000"/>
              </a:lnSpc>
              <a:spcBef>
                <a:spcPts val="600"/>
              </a:spcBef>
              <a:spcAft>
                <a:spcPts val="0"/>
              </a:spcAft>
              <a:buClr>
                <a:schemeClr val="dk1"/>
              </a:buClr>
              <a:buSzPts val="1600"/>
              <a:buNone/>
              <a:defRPr sz="1600"/>
            </a:lvl2pPr>
            <a:lvl3pPr indent="-228600" lvl="2" marL="1371600" rtl="0" algn="l">
              <a:lnSpc>
                <a:spcPct val="90000"/>
              </a:lnSpc>
              <a:spcBef>
                <a:spcPts val="600"/>
              </a:spcBef>
              <a:spcAft>
                <a:spcPts val="0"/>
              </a:spcAft>
              <a:buClr>
                <a:schemeClr val="dk1"/>
              </a:buClr>
              <a:buSzPts val="1400"/>
              <a:buNone/>
              <a:defRPr sz="1400"/>
            </a:lvl3pPr>
            <a:lvl4pPr indent="-228600" lvl="3" marL="1828800" rtl="0" algn="l">
              <a:lnSpc>
                <a:spcPct val="90000"/>
              </a:lnSpc>
              <a:spcBef>
                <a:spcPts val="600"/>
              </a:spcBef>
              <a:spcAft>
                <a:spcPts val="0"/>
              </a:spcAft>
              <a:buClr>
                <a:schemeClr val="dk1"/>
              </a:buClr>
              <a:buSzPts val="1100"/>
              <a:buNone/>
              <a:defRPr sz="1100"/>
            </a:lvl4pPr>
            <a:lvl5pPr indent="-228600" lvl="4" marL="2286000" rtl="0" algn="l">
              <a:lnSpc>
                <a:spcPct val="90000"/>
              </a:lnSpc>
              <a:spcBef>
                <a:spcPts val="600"/>
              </a:spcBef>
              <a:spcAft>
                <a:spcPts val="0"/>
              </a:spcAft>
              <a:buClr>
                <a:schemeClr val="dk1"/>
              </a:buClr>
              <a:buSzPts val="1100"/>
              <a:buNone/>
              <a:defRPr sz="1100"/>
            </a:lvl5pPr>
            <a:lvl6pPr indent="-228600" lvl="5" marL="2743200" rtl="0" algn="l">
              <a:lnSpc>
                <a:spcPct val="90000"/>
              </a:lnSpc>
              <a:spcBef>
                <a:spcPts val="600"/>
              </a:spcBef>
              <a:spcAft>
                <a:spcPts val="0"/>
              </a:spcAft>
              <a:buClr>
                <a:schemeClr val="dk1"/>
              </a:buClr>
              <a:buSzPts val="1100"/>
              <a:buNone/>
              <a:defRPr sz="1100"/>
            </a:lvl6pPr>
            <a:lvl7pPr indent="-228600" lvl="6" marL="3200400" rtl="0" algn="l">
              <a:lnSpc>
                <a:spcPct val="90000"/>
              </a:lnSpc>
              <a:spcBef>
                <a:spcPts val="600"/>
              </a:spcBef>
              <a:spcAft>
                <a:spcPts val="0"/>
              </a:spcAft>
              <a:buClr>
                <a:schemeClr val="dk1"/>
              </a:buClr>
              <a:buSzPts val="1100"/>
              <a:buNone/>
              <a:defRPr sz="1100"/>
            </a:lvl7pPr>
            <a:lvl8pPr indent="-228600" lvl="7" marL="3657600" rtl="0" algn="l">
              <a:lnSpc>
                <a:spcPct val="90000"/>
              </a:lnSpc>
              <a:spcBef>
                <a:spcPts val="600"/>
              </a:spcBef>
              <a:spcAft>
                <a:spcPts val="0"/>
              </a:spcAft>
              <a:buClr>
                <a:schemeClr val="dk1"/>
              </a:buClr>
              <a:buSzPts val="1100"/>
              <a:buNone/>
              <a:defRPr sz="1100"/>
            </a:lvl8pPr>
            <a:lvl9pPr indent="-228600" lvl="8" marL="4114800" rtl="0" algn="l">
              <a:lnSpc>
                <a:spcPct val="90000"/>
              </a:lnSpc>
              <a:spcBef>
                <a:spcPts val="600"/>
              </a:spcBef>
              <a:spcAft>
                <a:spcPts val="0"/>
              </a:spcAft>
              <a:buClr>
                <a:schemeClr val="dk1"/>
              </a:buClr>
              <a:buSzPts val="1100"/>
              <a:buNone/>
              <a:defRPr sz="1100"/>
            </a:lvl9pPr>
          </a:lstStyle>
          <a:p/>
        </p:txBody>
      </p:sp>
      <p:sp>
        <p:nvSpPr>
          <p:cNvPr id="65" name="Google Shape;65;p10"/>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66" name="Google Shape;66;p10"/>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67" name="Google Shape;67;p10"/>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519750" y="569252"/>
            <a:ext cx="6520500" cy="2066700"/>
          </a:xfrm>
          <a:prstGeom prst="rect">
            <a:avLst/>
          </a:prstGeom>
          <a:noFill/>
          <a:ln>
            <a:noFill/>
          </a:ln>
        </p:spPr>
        <p:txBody>
          <a:bodyPr anchorCtr="0" anchor="ctr" bIns="37450" lIns="74900" spcFirstLastPara="1" rIns="74900" wrap="square" tIns="37450">
            <a:noAutofit/>
          </a:bodyPr>
          <a:lstStyle>
            <a:lvl1pPr lvl="0" marR="0" rtl="0" algn="l">
              <a:lnSpc>
                <a:spcPct val="90000"/>
              </a:lnSpc>
              <a:spcBef>
                <a:spcPts val="0"/>
              </a:spcBef>
              <a:spcAft>
                <a:spcPts val="0"/>
              </a:spcAft>
              <a:buClr>
                <a:schemeClr val="dk1"/>
              </a:buClr>
              <a:buSzPts val="5000"/>
              <a:buFont typeface="Calibri"/>
              <a:buNone/>
              <a:defRPr b="0" i="0" sz="50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500"/>
            </a:lvl2pPr>
            <a:lvl3pPr lvl="2" rtl="0">
              <a:spcBef>
                <a:spcPts val="0"/>
              </a:spcBef>
              <a:spcAft>
                <a:spcPts val="0"/>
              </a:spcAft>
              <a:buSzPts val="1100"/>
              <a:buNone/>
              <a:defRPr sz="1500"/>
            </a:lvl3pPr>
            <a:lvl4pPr lvl="3" rtl="0">
              <a:spcBef>
                <a:spcPts val="0"/>
              </a:spcBef>
              <a:spcAft>
                <a:spcPts val="0"/>
              </a:spcAft>
              <a:buSzPts val="1100"/>
              <a:buNone/>
              <a:defRPr sz="1500"/>
            </a:lvl4pPr>
            <a:lvl5pPr lvl="4" rtl="0">
              <a:spcBef>
                <a:spcPts val="0"/>
              </a:spcBef>
              <a:spcAft>
                <a:spcPts val="0"/>
              </a:spcAft>
              <a:buSzPts val="1100"/>
              <a:buNone/>
              <a:defRPr sz="1500"/>
            </a:lvl5pPr>
            <a:lvl6pPr lvl="5" rtl="0">
              <a:spcBef>
                <a:spcPts val="0"/>
              </a:spcBef>
              <a:spcAft>
                <a:spcPts val="0"/>
              </a:spcAft>
              <a:buSzPts val="1100"/>
              <a:buNone/>
              <a:defRPr sz="1500"/>
            </a:lvl6pPr>
            <a:lvl7pPr lvl="6" rtl="0">
              <a:spcBef>
                <a:spcPts val="0"/>
              </a:spcBef>
              <a:spcAft>
                <a:spcPts val="0"/>
              </a:spcAft>
              <a:buSzPts val="1100"/>
              <a:buNone/>
              <a:defRPr sz="1500"/>
            </a:lvl7pPr>
            <a:lvl8pPr lvl="7" rtl="0">
              <a:spcBef>
                <a:spcPts val="0"/>
              </a:spcBef>
              <a:spcAft>
                <a:spcPts val="0"/>
              </a:spcAft>
              <a:buSzPts val="1100"/>
              <a:buNone/>
              <a:defRPr sz="1500"/>
            </a:lvl8pPr>
            <a:lvl9pPr lvl="8" rtl="0">
              <a:spcBef>
                <a:spcPts val="0"/>
              </a:spcBef>
              <a:spcAft>
                <a:spcPts val="0"/>
              </a:spcAft>
              <a:buSzPts val="1100"/>
              <a:buNone/>
              <a:defRPr sz="1500"/>
            </a:lvl9pPr>
          </a:lstStyle>
          <a:p/>
        </p:txBody>
      </p:sp>
      <p:sp>
        <p:nvSpPr>
          <p:cNvPr id="7" name="Google Shape;7;p1"/>
          <p:cNvSpPr txBox="1"/>
          <p:nvPr>
            <p:ph idx="1" type="body"/>
          </p:nvPr>
        </p:nvSpPr>
        <p:spPr>
          <a:xfrm>
            <a:off x="519750" y="2846250"/>
            <a:ext cx="6520500" cy="6783900"/>
          </a:xfrm>
          <a:prstGeom prst="rect">
            <a:avLst/>
          </a:prstGeom>
          <a:noFill/>
          <a:ln>
            <a:noFill/>
          </a:ln>
        </p:spPr>
        <p:txBody>
          <a:bodyPr anchorCtr="0" anchor="t" bIns="37450" lIns="74900" spcFirstLastPara="1" rIns="74900" wrap="square" tIns="37450">
            <a:noAutofit/>
          </a:bodyPr>
          <a:lstStyle>
            <a:lvl1pPr indent="-431800" lvl="0" marL="457200" marR="0" rtl="0" algn="l">
              <a:lnSpc>
                <a:spcPct val="90000"/>
              </a:lnSpc>
              <a:spcBef>
                <a:spcPts val="110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90000"/>
              </a:lnSpc>
              <a:spcBef>
                <a:spcPts val="6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74650" lvl="2" marL="1371600" marR="0" rtl="0" algn="l">
              <a:lnSpc>
                <a:spcPct val="90000"/>
              </a:lnSpc>
              <a:spcBef>
                <a:spcPts val="600"/>
              </a:spcBef>
              <a:spcAft>
                <a:spcPts val="0"/>
              </a:spcAft>
              <a:buClr>
                <a:schemeClr val="dk1"/>
              </a:buClr>
              <a:buSzPts val="2300"/>
              <a:buFont typeface="Arial"/>
              <a:buChar char="•"/>
              <a:defRPr b="0" i="0" sz="2300" u="none" cap="none" strike="noStrike">
                <a:solidFill>
                  <a:schemeClr val="dk1"/>
                </a:solidFill>
                <a:latin typeface="Calibri"/>
                <a:ea typeface="Calibri"/>
                <a:cs typeface="Calibri"/>
                <a:sym typeface="Calibri"/>
              </a:defRPr>
            </a:lvl3pPr>
            <a:lvl4pPr indent="-361950" lvl="3" marL="18288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4pPr>
            <a:lvl5pPr indent="-361950" lvl="4" marL="22860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5pPr>
            <a:lvl6pPr indent="-361950" lvl="5" marL="27432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6pPr>
            <a:lvl7pPr indent="-361950" lvl="6" marL="32004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7pPr>
            <a:lvl8pPr indent="-361950" lvl="7" marL="36576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8pPr>
            <a:lvl9pPr indent="-361950" lvl="8" marL="41148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marR="0" rtl="0" algn="l">
              <a:spcBef>
                <a:spcPts val="0"/>
              </a:spcBef>
              <a:spcAft>
                <a:spcPts val="0"/>
              </a:spcAft>
              <a:buSzPts val="1100"/>
              <a:buNone/>
              <a:defRPr b="0" i="0" sz="14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marR="0" rtl="0" algn="ctr">
              <a:spcBef>
                <a:spcPts val="0"/>
              </a:spcBef>
              <a:spcAft>
                <a:spcPts val="0"/>
              </a:spcAft>
              <a:buSzPts val="1100"/>
              <a:buNone/>
              <a:defRPr b="0" i="0" sz="14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marR="0" rtl="0" algn="r">
              <a:spcBef>
                <a:spcPts val="0"/>
              </a:spcBef>
              <a:buNone/>
              <a:defRPr b="0" i="0" sz="1400" u="none" cap="none" strike="noStrike">
                <a:solidFill>
                  <a:srgbClr val="888888"/>
                </a:solidFill>
                <a:latin typeface="Calibri"/>
                <a:ea typeface="Calibri"/>
                <a:cs typeface="Calibri"/>
                <a:sym typeface="Calibri"/>
              </a:defRPr>
            </a:lvl1pPr>
            <a:lvl2pPr indent="0" lvl="1" marL="0" marR="0" rtl="0" algn="r">
              <a:spcBef>
                <a:spcPts val="0"/>
              </a:spcBef>
              <a:buNone/>
              <a:defRPr b="0" i="0" sz="1400" u="none" cap="none" strike="noStrike">
                <a:solidFill>
                  <a:srgbClr val="888888"/>
                </a:solidFill>
                <a:latin typeface="Calibri"/>
                <a:ea typeface="Calibri"/>
                <a:cs typeface="Calibri"/>
                <a:sym typeface="Calibri"/>
              </a:defRPr>
            </a:lvl2pPr>
            <a:lvl3pPr indent="0" lvl="2" marL="0" marR="0" rtl="0" algn="r">
              <a:spcBef>
                <a:spcPts val="0"/>
              </a:spcBef>
              <a:buNone/>
              <a:defRPr b="0" i="0" sz="1400" u="none" cap="none" strike="noStrike">
                <a:solidFill>
                  <a:srgbClr val="888888"/>
                </a:solidFill>
                <a:latin typeface="Calibri"/>
                <a:ea typeface="Calibri"/>
                <a:cs typeface="Calibri"/>
                <a:sym typeface="Calibri"/>
              </a:defRPr>
            </a:lvl3pPr>
            <a:lvl4pPr indent="0" lvl="3" marL="0" marR="0" rtl="0" algn="r">
              <a:spcBef>
                <a:spcPts val="0"/>
              </a:spcBef>
              <a:buNone/>
              <a:defRPr b="0" i="0" sz="1400" u="none" cap="none" strike="noStrike">
                <a:solidFill>
                  <a:srgbClr val="888888"/>
                </a:solidFill>
                <a:latin typeface="Calibri"/>
                <a:ea typeface="Calibri"/>
                <a:cs typeface="Calibri"/>
                <a:sym typeface="Calibri"/>
              </a:defRPr>
            </a:lvl4pPr>
            <a:lvl5pPr indent="0" lvl="4" marL="0" marR="0" rtl="0" algn="r">
              <a:spcBef>
                <a:spcPts val="0"/>
              </a:spcBef>
              <a:buNone/>
              <a:defRPr b="0" i="0" sz="1400" u="none" cap="none" strike="noStrike">
                <a:solidFill>
                  <a:srgbClr val="888888"/>
                </a:solidFill>
                <a:latin typeface="Calibri"/>
                <a:ea typeface="Calibri"/>
                <a:cs typeface="Calibri"/>
                <a:sym typeface="Calibri"/>
              </a:defRPr>
            </a:lvl5pPr>
            <a:lvl6pPr indent="0" lvl="5" marL="0" marR="0" rtl="0" algn="r">
              <a:spcBef>
                <a:spcPts val="0"/>
              </a:spcBef>
              <a:buNone/>
              <a:defRPr b="0" i="0" sz="1400" u="none" cap="none" strike="noStrike">
                <a:solidFill>
                  <a:srgbClr val="888888"/>
                </a:solidFill>
                <a:latin typeface="Calibri"/>
                <a:ea typeface="Calibri"/>
                <a:cs typeface="Calibri"/>
                <a:sym typeface="Calibri"/>
              </a:defRPr>
            </a:lvl6pPr>
            <a:lvl7pPr indent="0" lvl="6" marL="0" marR="0" rtl="0" algn="r">
              <a:spcBef>
                <a:spcPts val="0"/>
              </a:spcBef>
              <a:buNone/>
              <a:defRPr b="0" i="0" sz="1400" u="none" cap="none" strike="noStrike">
                <a:solidFill>
                  <a:srgbClr val="888888"/>
                </a:solidFill>
                <a:latin typeface="Calibri"/>
                <a:ea typeface="Calibri"/>
                <a:cs typeface="Calibri"/>
                <a:sym typeface="Calibri"/>
              </a:defRPr>
            </a:lvl7pPr>
            <a:lvl8pPr indent="0" lvl="7" marL="0" marR="0" rtl="0" algn="r">
              <a:spcBef>
                <a:spcPts val="0"/>
              </a:spcBef>
              <a:buNone/>
              <a:defRPr b="0" i="0" sz="1400" u="none" cap="none" strike="noStrike">
                <a:solidFill>
                  <a:srgbClr val="888888"/>
                </a:solidFill>
                <a:latin typeface="Calibri"/>
                <a:ea typeface="Calibri"/>
                <a:cs typeface="Calibri"/>
                <a:sym typeface="Calibri"/>
              </a:defRPr>
            </a:lvl8pPr>
            <a:lvl9pPr indent="0" lvl="8" marL="0" marR="0" rtl="0" algn="r">
              <a:spcBef>
                <a:spcPts val="0"/>
              </a:spcBef>
              <a:buNone/>
              <a:defRPr b="0" i="0" sz="14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3"/>
          <p:cNvSpPr txBox="1"/>
          <p:nvPr/>
        </p:nvSpPr>
        <p:spPr>
          <a:xfrm>
            <a:off x="0" y="137650"/>
            <a:ext cx="7852800" cy="564000"/>
          </a:xfrm>
          <a:prstGeom prst="rect">
            <a:avLst/>
          </a:prstGeom>
          <a:noFill/>
          <a:ln>
            <a:noFill/>
          </a:ln>
        </p:spPr>
        <p:txBody>
          <a:bodyPr anchorCtr="0" anchor="b" bIns="74900" lIns="74900" spcFirstLastPara="1" rIns="74900" wrap="square" tIns="74900">
            <a:noAutofit/>
          </a:bodyPr>
          <a:lstStyle/>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rPr b="1" lang="en-GB" sz="1800">
                <a:latin typeface="Comfortaa"/>
                <a:ea typeface="Comfortaa"/>
                <a:cs typeface="Comfortaa"/>
                <a:sym typeface="Comfortaa"/>
              </a:rPr>
              <a:t>Year 7 Term 1 - Masks</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800">
              <a:latin typeface="Comfortaa"/>
              <a:ea typeface="Comfortaa"/>
              <a:cs typeface="Comfortaa"/>
              <a:sym typeface="Comfortaa"/>
            </a:endParaRPr>
          </a:p>
        </p:txBody>
      </p:sp>
      <p:graphicFrame>
        <p:nvGraphicFramePr>
          <p:cNvPr id="85" name="Google Shape;85;p13"/>
          <p:cNvGraphicFramePr/>
          <p:nvPr/>
        </p:nvGraphicFramePr>
        <p:xfrm>
          <a:off x="198371" y="987095"/>
          <a:ext cx="3000000" cy="3000000"/>
        </p:xfrm>
        <a:graphic>
          <a:graphicData uri="http://schemas.openxmlformats.org/drawingml/2006/table">
            <a:tbl>
              <a:tblPr>
                <a:noFill/>
                <a:tableStyleId>{F4AC55C8-77AB-486E-A091-DBE1C98FBEA2}</a:tableStyleId>
              </a:tblPr>
              <a:tblGrid>
                <a:gridCol w="1100100"/>
                <a:gridCol w="3299450"/>
                <a:gridCol w="2763725"/>
              </a:tblGrid>
              <a:tr h="2826525">
                <a:tc gridSpan="3">
                  <a:txBody>
                    <a:bodyPr/>
                    <a:lstStyle/>
                    <a:p>
                      <a:pPr indent="0" lvl="0" marL="0" rtl="0" algn="l">
                        <a:spcBef>
                          <a:spcPts val="0"/>
                        </a:spcBef>
                        <a:spcAft>
                          <a:spcPts val="0"/>
                        </a:spcAft>
                        <a:buClr>
                          <a:schemeClr val="dk1"/>
                        </a:buClr>
                        <a:buSzPts val="1100"/>
                        <a:buFont typeface="Arial"/>
                        <a:buNone/>
                      </a:pPr>
                      <a:r>
                        <a:rPr lang="en-GB" sz="1100">
                          <a:latin typeface="Comfortaa"/>
                          <a:ea typeface="Comfortaa"/>
                          <a:cs typeface="Comfortaa"/>
                          <a:sym typeface="Comfortaa"/>
                        </a:rPr>
                        <a:t>This is an introduction unit of learning to drama and used as a baseline to access entry level/ understanding. </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rPr lang="en-GB" sz="1100">
                          <a:latin typeface="Comfortaa"/>
                          <a:ea typeface="Comfortaa"/>
                          <a:cs typeface="Comfortaa"/>
                          <a:sym typeface="Comfortaa"/>
                        </a:rPr>
                        <a:t>Pupils  will  look at the development and application of drama skills to communicate a character, emotion and style in response to the theme Who am I though the medium of "Masks"</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rPr lang="en-GB" sz="1100">
                          <a:latin typeface="Comfortaa"/>
                          <a:ea typeface="Comfortaa"/>
                          <a:cs typeface="Comfortaa"/>
                          <a:sym typeface="Comfortaa"/>
                        </a:rPr>
                        <a:t>Pupils will develop respond,  perform and evaluate the  drama, by  actively developing the skills and conventions that are central to Drama whilst exploring the medium of "Masks"</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rPr lang="en-GB" sz="1100">
                          <a:latin typeface="Comfortaa"/>
                          <a:ea typeface="Comfortaa"/>
                          <a:cs typeface="Comfortaa"/>
                          <a:sym typeface="Comfortaa"/>
                        </a:rPr>
                        <a:t>This unit of learning helps pupils to recognise the layers of meaning to develop their knowledge of dramatic conventions , the disciplines of Drama and their sense of audience through a variety of stimuli. </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This introductory unit this helps to builds their confidence and their self-esteem levels. This confidence gained from learning drama will be very applicable in school, careers and in life</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chemeClr val="dk1"/>
                      </a:solidFill>
                      <a:prstDash val="solid"/>
                      <a:round/>
                      <a:headEnd len="sm" w="sm" type="none"/>
                      <a:tailEnd len="sm" w="sm" type="none"/>
                    </a:lnB>
                  </a:tcPr>
                </a:tc>
                <a:tc hMerge="1"/>
                <a:tc hMerge="1"/>
              </a:tr>
              <a:tr h="277450">
                <a:tc gridSpan="2">
                  <a:txBody>
                    <a:bodyPr/>
                    <a:lstStyle/>
                    <a:p>
                      <a:pPr indent="0" lvl="0" marL="0" rtl="0" algn="l">
                        <a:spcBef>
                          <a:spcPts val="0"/>
                        </a:spcBef>
                        <a:spcAft>
                          <a:spcPts val="0"/>
                        </a:spcAft>
                        <a:buNone/>
                      </a:pPr>
                      <a:r>
                        <a:rPr lang="en-GB" sz="1100">
                          <a:latin typeface="Comfortaa"/>
                          <a:ea typeface="Comfortaa"/>
                          <a:cs typeface="Comfortaa"/>
                          <a:sym typeface="Comfortaa"/>
                        </a:rPr>
                        <a:t>  Learning Intentions  </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hMerge="1"/>
                <a:tc>
                  <a:txBody>
                    <a:bodyPr/>
                    <a:lstStyle/>
                    <a:p>
                      <a:pPr indent="0" lvl="0" marL="0" rtl="0" algn="l">
                        <a:spcBef>
                          <a:spcPts val="0"/>
                        </a:spcBef>
                        <a:spcAft>
                          <a:spcPts val="0"/>
                        </a:spcAft>
                        <a:buNone/>
                      </a:pPr>
                      <a:r>
                        <a:rPr lang="en-GB" sz="1100">
                          <a:latin typeface="Comfortaa"/>
                          <a:ea typeface="Comfortaa"/>
                          <a:cs typeface="Comfortaa"/>
                          <a:sym typeface="Comfortaa"/>
                        </a:rPr>
                        <a:t>Success Criteria </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r>
              <a:tr h="966400">
                <a:tc>
                  <a:txBody>
                    <a:bodyPr/>
                    <a:lstStyle/>
                    <a:p>
                      <a:pPr indent="0" lvl="0" marL="0" rtl="0" algn="l">
                        <a:spcBef>
                          <a:spcPts val="0"/>
                        </a:spcBef>
                        <a:spcAft>
                          <a:spcPts val="0"/>
                        </a:spcAft>
                        <a:buNone/>
                      </a:pPr>
                      <a:r>
                        <a:rPr lang="en-GB" sz="1200">
                          <a:latin typeface="Comfortaa"/>
                          <a:ea typeface="Comfortaa"/>
                          <a:cs typeface="Comfortaa"/>
                          <a:sym typeface="Comfortaa"/>
                        </a:rPr>
                        <a:t>Lesson </a:t>
                      </a:r>
                      <a:endParaRPr sz="1200">
                        <a:latin typeface="Comfortaa"/>
                        <a:ea typeface="Comfortaa"/>
                        <a:cs typeface="Comfortaa"/>
                        <a:sym typeface="Comfortaa"/>
                      </a:endParaRPr>
                    </a:p>
                    <a:p>
                      <a:pPr indent="0" lvl="0" marL="0" rtl="0" algn="ctr">
                        <a:spcBef>
                          <a:spcPts val="0"/>
                        </a:spcBef>
                        <a:spcAft>
                          <a:spcPts val="0"/>
                        </a:spcAft>
                        <a:buNone/>
                      </a:pPr>
                      <a:r>
                        <a:rPr lang="en-GB" sz="1200">
                          <a:latin typeface="Comfortaa"/>
                          <a:ea typeface="Comfortaa"/>
                          <a:cs typeface="Comfortaa"/>
                          <a:sym typeface="Comfortaa"/>
                        </a:rPr>
                        <a:t>  </a:t>
                      </a:r>
                      <a:endParaRPr sz="1200">
                        <a:latin typeface="Comfortaa"/>
                        <a:ea typeface="Comfortaa"/>
                        <a:cs typeface="Comfortaa"/>
                        <a:sym typeface="Comfortaa"/>
                      </a:endParaRPr>
                    </a:p>
                    <a:p>
                      <a:pPr indent="0" lvl="0" marL="0" rtl="0" algn="ctr">
                        <a:spcBef>
                          <a:spcPts val="0"/>
                        </a:spcBef>
                        <a:spcAft>
                          <a:spcPts val="0"/>
                        </a:spcAft>
                        <a:buNone/>
                      </a:pPr>
                      <a:r>
                        <a:rPr lang="en-GB" sz="1200">
                          <a:latin typeface="Comfortaa"/>
                          <a:ea typeface="Comfortaa"/>
                          <a:cs typeface="Comfortaa"/>
                          <a:sym typeface="Comfortaa"/>
                        </a:rPr>
                        <a:t> 1</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19050">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200">
                          <a:latin typeface="Comfortaa"/>
                          <a:ea typeface="Comfortaa"/>
                          <a:cs typeface="Comfortaa"/>
                          <a:sym typeface="Comfortaa"/>
                        </a:rPr>
                        <a:t>Understand how to follow the performing arts ethos of  Ready, Respectful, Safe through collaborative drama activities. </a:t>
                      </a:r>
                      <a:endParaRPr sz="12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GB" sz="1200">
                          <a:solidFill>
                            <a:schemeClr val="dk1"/>
                          </a:solidFill>
                          <a:latin typeface="Comfortaa"/>
                          <a:ea typeface="Comfortaa"/>
                          <a:cs typeface="Comfortaa"/>
                          <a:sym typeface="Comfortaa"/>
                        </a:rPr>
                        <a:t>Show confidence when interacting with their peers. </a:t>
                      </a:r>
                      <a:endParaRPr sz="1200">
                        <a:solidFill>
                          <a:schemeClr val="dk1"/>
                        </a:solidFill>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t/>
                      </a:r>
                      <a:endParaRPr sz="1200">
                        <a:solidFill>
                          <a:schemeClr val="dk1"/>
                        </a:solidFill>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rPr lang="en-GB" sz="1200">
                          <a:solidFill>
                            <a:schemeClr val="dk1"/>
                          </a:solidFill>
                          <a:latin typeface="Comfortaa"/>
                          <a:ea typeface="Comfortaa"/>
                          <a:cs typeface="Comfortaa"/>
                          <a:sym typeface="Comfortaa"/>
                        </a:rPr>
                        <a:t>Collaborate and participate in all activities. </a:t>
                      </a:r>
                      <a:endParaRPr sz="1200">
                        <a:solidFill>
                          <a:schemeClr val="dk1"/>
                        </a:solidFill>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t/>
                      </a:r>
                      <a:endParaRPr sz="1200">
                        <a:solidFill>
                          <a:schemeClr val="dk1"/>
                        </a:solidFill>
                        <a:latin typeface="Comfortaa"/>
                        <a:ea typeface="Comfortaa"/>
                        <a:cs typeface="Comfortaa"/>
                        <a:sym typeface="Comfortaa"/>
                      </a:endParaRPr>
                    </a:p>
                    <a:p>
                      <a:pPr indent="0" lvl="0" marL="0" rtl="0" algn="l">
                        <a:spcBef>
                          <a:spcPts val="0"/>
                        </a:spcBef>
                        <a:spcAft>
                          <a:spcPts val="0"/>
                        </a:spcAft>
                        <a:buNone/>
                      </a:pPr>
                      <a:r>
                        <a:rPr lang="en-GB" sz="1200">
                          <a:solidFill>
                            <a:schemeClr val="dk1"/>
                          </a:solidFill>
                          <a:latin typeface="Comfortaa"/>
                          <a:ea typeface="Comfortaa"/>
                          <a:cs typeface="Comfortaa"/>
                          <a:sym typeface="Comfortaa"/>
                        </a:rPr>
                        <a:t>Understand control and commitment. </a:t>
                      </a:r>
                      <a:endParaRPr sz="1200">
                        <a:latin typeface="Comfortaa"/>
                        <a:ea typeface="Comfortaa"/>
                        <a:cs typeface="Comfortaa"/>
                        <a:sym typeface="Comfortaa"/>
                      </a:endParaRPr>
                    </a:p>
                  </a:txBody>
                  <a:tcPr marT="46800" marB="46800" marR="39600" marL="39600">
                    <a:lnL cap="flat" cmpd="sng" w="6350">
                      <a:solidFill>
                        <a:srgbClr val="000000"/>
                      </a:solidFill>
                      <a:prstDash val="solid"/>
                      <a:round/>
                      <a:headEnd len="sm" w="sm" type="none"/>
                      <a:tailEnd len="sm" w="sm" type="none"/>
                    </a:lnL>
                    <a:lnR cap="flat" cmpd="sng" w="9525">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596500">
                <a:tc>
                  <a:txBody>
                    <a:bodyPr/>
                    <a:lstStyle/>
                    <a:p>
                      <a:pPr indent="0" lvl="0" marL="0" rtl="0" algn="ctr">
                        <a:spcBef>
                          <a:spcPts val="0"/>
                        </a:spcBef>
                        <a:spcAft>
                          <a:spcPts val="0"/>
                        </a:spcAft>
                        <a:buNone/>
                      </a:pPr>
                      <a:r>
                        <a:rPr lang="en-GB" sz="1200">
                          <a:latin typeface="Comfortaa"/>
                          <a:ea typeface="Comfortaa"/>
                          <a:cs typeface="Comfortaa"/>
                          <a:sym typeface="Comfortaa"/>
                        </a:rPr>
                        <a:t> 2</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200">
                          <a:latin typeface="Comfortaa"/>
                          <a:ea typeface="Comfortaa"/>
                          <a:cs typeface="Comfortaa"/>
                          <a:sym typeface="Comfortaa"/>
                        </a:rPr>
                        <a:t> To know how to communicate a masked character. </a:t>
                      </a:r>
                      <a:endParaRPr sz="12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200">
                          <a:solidFill>
                            <a:schemeClr val="dk1"/>
                          </a:solidFill>
                          <a:latin typeface="Comfortaa"/>
                          <a:ea typeface="Comfortaa"/>
                          <a:cs typeface="Comfortaa"/>
                          <a:sym typeface="Comfortaa"/>
                        </a:rPr>
                        <a:t>Name the components for making a still image</a:t>
                      </a:r>
                      <a:endParaRPr sz="1200">
                        <a:solidFill>
                          <a:schemeClr val="dk1"/>
                        </a:solidFill>
                        <a:latin typeface="Comfortaa"/>
                        <a:ea typeface="Comfortaa"/>
                        <a:cs typeface="Comfortaa"/>
                        <a:sym typeface="Comfortaa"/>
                      </a:endParaRPr>
                    </a:p>
                    <a:p>
                      <a:pPr indent="0" lvl="0" marL="0" rtl="0" algn="l">
                        <a:spcBef>
                          <a:spcPts val="0"/>
                        </a:spcBef>
                        <a:spcAft>
                          <a:spcPts val="0"/>
                        </a:spcAft>
                        <a:buNone/>
                      </a:pPr>
                      <a:r>
                        <a:t/>
                      </a:r>
                      <a:endParaRPr sz="1200">
                        <a:solidFill>
                          <a:schemeClr val="dk1"/>
                        </a:solidFill>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rPr lang="en-GB" sz="1200">
                          <a:solidFill>
                            <a:schemeClr val="dk1"/>
                          </a:solidFill>
                          <a:latin typeface="Comfortaa"/>
                          <a:ea typeface="Comfortaa"/>
                          <a:cs typeface="Comfortaa"/>
                          <a:sym typeface="Comfortaa"/>
                        </a:rPr>
                        <a:t>How to communicate a character through mime. </a:t>
                      </a:r>
                      <a:endParaRPr sz="1200">
                        <a:solidFill>
                          <a:schemeClr val="dk1"/>
                        </a:solidFill>
                        <a:latin typeface="Comfortaa"/>
                        <a:ea typeface="Comfortaa"/>
                        <a:cs typeface="Comfortaa"/>
                        <a:sym typeface="Comfortaa"/>
                      </a:endParaRPr>
                    </a:p>
                  </a:txBody>
                  <a:tcPr marT="46800" marB="46800" marR="39600" marL="39600">
                    <a:lnL cap="flat" cmpd="sng" w="6350">
                      <a:solidFill>
                        <a:srgbClr val="000000"/>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560250">
                <a:tc>
                  <a:txBody>
                    <a:bodyPr/>
                    <a:lstStyle/>
                    <a:p>
                      <a:pPr indent="0" lvl="0" marL="0" rtl="0" algn="ctr">
                        <a:spcBef>
                          <a:spcPts val="0"/>
                        </a:spcBef>
                        <a:spcAft>
                          <a:spcPts val="0"/>
                        </a:spcAft>
                        <a:buNone/>
                      </a:pPr>
                      <a:r>
                        <a:rPr lang="en-GB" sz="1200">
                          <a:latin typeface="Comfortaa"/>
                          <a:ea typeface="Comfortaa"/>
                          <a:cs typeface="Comfortaa"/>
                          <a:sym typeface="Comfortaa"/>
                        </a:rPr>
                        <a:t>3</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200">
                          <a:latin typeface="Comfortaa"/>
                          <a:ea typeface="Comfortaa"/>
                          <a:cs typeface="Comfortaa"/>
                          <a:sym typeface="Comfortaa"/>
                        </a:rPr>
                        <a:t> To communicate character and situation through mime. </a:t>
                      </a:r>
                      <a:endParaRPr sz="12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just">
                        <a:spcBef>
                          <a:spcPts val="0"/>
                        </a:spcBef>
                        <a:spcAft>
                          <a:spcPts val="0"/>
                        </a:spcAft>
                        <a:buClr>
                          <a:schemeClr val="dk1"/>
                        </a:buClr>
                        <a:buSzPts val="1100"/>
                        <a:buFont typeface="Arial"/>
                        <a:buNone/>
                      </a:pPr>
                      <a:r>
                        <a:rPr lang="en-GB" sz="1200">
                          <a:solidFill>
                            <a:schemeClr val="dk1"/>
                          </a:solidFill>
                          <a:latin typeface="Comfortaa"/>
                          <a:ea typeface="Comfortaa"/>
                          <a:cs typeface="Comfortaa"/>
                          <a:sym typeface="Comfortaa"/>
                        </a:rPr>
                        <a:t>Show how levels of tension can alter a characters movement</a:t>
                      </a:r>
                      <a:endParaRPr sz="1200">
                        <a:solidFill>
                          <a:schemeClr val="dk1"/>
                        </a:solidFill>
                        <a:latin typeface="Comfortaa"/>
                        <a:ea typeface="Comfortaa"/>
                        <a:cs typeface="Comfortaa"/>
                        <a:sym typeface="Comfortaa"/>
                      </a:endParaRPr>
                    </a:p>
                    <a:p>
                      <a:pPr indent="0" lvl="0" marL="0" rtl="0" algn="just">
                        <a:spcBef>
                          <a:spcPts val="0"/>
                        </a:spcBef>
                        <a:spcAft>
                          <a:spcPts val="0"/>
                        </a:spcAft>
                        <a:buClr>
                          <a:schemeClr val="dk1"/>
                        </a:buClr>
                        <a:buSzPts val="1100"/>
                        <a:buFont typeface="Arial"/>
                        <a:buNone/>
                      </a:pPr>
                      <a:r>
                        <a:t/>
                      </a:r>
                      <a:endParaRPr sz="1200">
                        <a:solidFill>
                          <a:schemeClr val="dk1"/>
                        </a:solidFill>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rPr lang="en-GB" sz="1200">
                          <a:solidFill>
                            <a:schemeClr val="dk1"/>
                          </a:solidFill>
                          <a:latin typeface="Comfortaa"/>
                          <a:ea typeface="Comfortaa"/>
                          <a:cs typeface="Comfortaa"/>
                          <a:sym typeface="Comfortaa"/>
                        </a:rPr>
                        <a:t>Demonstrate exaggerated movement  skill and facial expressions within a scene</a:t>
                      </a:r>
                      <a:endParaRPr sz="1200">
                        <a:solidFill>
                          <a:schemeClr val="dk1"/>
                        </a:solidFill>
                        <a:latin typeface="Comfortaa"/>
                        <a:ea typeface="Comfortaa"/>
                        <a:cs typeface="Comfortaa"/>
                        <a:sym typeface="Comfortaa"/>
                      </a:endParaRPr>
                    </a:p>
                  </a:txBody>
                  <a:tcPr marT="46800" marB="46800" marR="39600" marL="39600">
                    <a:lnL cap="flat" cmpd="sng" w="6350">
                      <a:solidFill>
                        <a:srgbClr val="000000"/>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517675">
                <a:tc>
                  <a:txBody>
                    <a:bodyPr/>
                    <a:lstStyle/>
                    <a:p>
                      <a:pPr indent="0" lvl="0" marL="0" rtl="0" algn="ctr">
                        <a:spcBef>
                          <a:spcPts val="0"/>
                        </a:spcBef>
                        <a:spcAft>
                          <a:spcPts val="0"/>
                        </a:spcAft>
                        <a:buNone/>
                      </a:pPr>
                      <a:r>
                        <a:rPr lang="en-GB" sz="1200">
                          <a:latin typeface="Comfortaa"/>
                          <a:ea typeface="Comfortaa"/>
                          <a:cs typeface="Comfortaa"/>
                          <a:sym typeface="Comfortaa"/>
                        </a:rPr>
                        <a:t>4</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200">
                          <a:latin typeface="Comfortaa"/>
                          <a:ea typeface="Comfortaa"/>
                          <a:cs typeface="Comfortaa"/>
                          <a:sym typeface="Comfortaa"/>
                        </a:rPr>
                        <a:t>To know how music can influence character development and given circumstances. </a:t>
                      </a:r>
                      <a:endParaRPr sz="12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GB" sz="1200">
                          <a:solidFill>
                            <a:schemeClr val="dk1"/>
                          </a:solidFill>
                          <a:latin typeface="Comfortaa"/>
                          <a:ea typeface="Comfortaa"/>
                          <a:cs typeface="Comfortaa"/>
                          <a:sym typeface="Comfortaa"/>
                        </a:rPr>
                        <a:t>understand what proximity is and what it can tell the audience</a:t>
                      </a:r>
                      <a:endParaRPr sz="1200">
                        <a:solidFill>
                          <a:schemeClr val="dk1"/>
                        </a:solidFill>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t/>
                      </a:r>
                      <a:endParaRPr sz="1200">
                        <a:solidFill>
                          <a:schemeClr val="dk1"/>
                        </a:solidFill>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rPr lang="en-GB" sz="1200">
                          <a:solidFill>
                            <a:schemeClr val="dk1"/>
                          </a:solidFill>
                          <a:latin typeface="Comfortaa"/>
                          <a:ea typeface="Comfortaa"/>
                          <a:cs typeface="Comfortaa"/>
                          <a:sym typeface="Comfortaa"/>
                        </a:rPr>
                        <a:t>to understand the influence of music on a performer </a:t>
                      </a:r>
                      <a:endParaRPr sz="1200">
                        <a:solidFill>
                          <a:schemeClr val="dk1"/>
                        </a:solidFill>
                        <a:latin typeface="Comfortaa"/>
                        <a:ea typeface="Comfortaa"/>
                        <a:cs typeface="Comfortaa"/>
                        <a:sym typeface="Comfortaa"/>
                      </a:endParaRPr>
                    </a:p>
                  </a:txBody>
                  <a:tcPr marT="46800" marB="46800" marR="39600" marL="39600">
                    <a:lnL cap="flat" cmpd="sng" w="6350">
                      <a:solidFill>
                        <a:srgbClr val="000000"/>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845600">
                <a:tc>
                  <a:txBody>
                    <a:bodyPr/>
                    <a:lstStyle/>
                    <a:p>
                      <a:pPr indent="0" lvl="0" marL="0" rtl="0" algn="ctr">
                        <a:spcBef>
                          <a:spcPts val="0"/>
                        </a:spcBef>
                        <a:spcAft>
                          <a:spcPts val="0"/>
                        </a:spcAft>
                        <a:buNone/>
                      </a:pPr>
                      <a:r>
                        <a:rPr lang="en-GB" sz="1200">
                          <a:latin typeface="Comfortaa"/>
                          <a:ea typeface="Comfortaa"/>
                          <a:cs typeface="Comfortaa"/>
                          <a:sym typeface="Comfortaa"/>
                        </a:rPr>
                        <a:t>5</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200">
                          <a:latin typeface="Comfortaa"/>
                          <a:ea typeface="Comfortaa"/>
                          <a:cs typeface="Comfortaa"/>
                          <a:sym typeface="Comfortaa"/>
                        </a:rPr>
                        <a:t>T</a:t>
                      </a:r>
                      <a:r>
                        <a:rPr lang="en-GB" sz="1200">
                          <a:latin typeface="Comfortaa"/>
                          <a:ea typeface="Comfortaa"/>
                          <a:cs typeface="Comfortaa"/>
                          <a:sym typeface="Comfortaa"/>
                        </a:rPr>
                        <a:t>o demonstrate mask work skills and conventions through group work.</a:t>
                      </a:r>
                      <a:endParaRPr sz="12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GB" sz="1200">
                          <a:solidFill>
                            <a:schemeClr val="dk1"/>
                          </a:solidFill>
                          <a:latin typeface="Comfortaa"/>
                          <a:ea typeface="Comfortaa"/>
                          <a:cs typeface="Comfortaa"/>
                          <a:sym typeface="Comfortaa"/>
                        </a:rPr>
                        <a:t>demonstrate characterisation techniques within a performance </a:t>
                      </a:r>
                      <a:endParaRPr sz="1200">
                        <a:latin typeface="Comfortaa"/>
                        <a:ea typeface="Comfortaa"/>
                        <a:cs typeface="Comfortaa"/>
                        <a:sym typeface="Comfortaa"/>
                      </a:endParaRPr>
                    </a:p>
                  </a:txBody>
                  <a:tcPr marT="46800" marB="46800" marR="39600" marL="39600">
                    <a:lnL cap="flat" cmpd="sng" w="6350">
                      <a:solidFill>
                        <a:srgbClr val="000000"/>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699725">
                <a:tc>
                  <a:txBody>
                    <a:bodyPr/>
                    <a:lstStyle/>
                    <a:p>
                      <a:pPr indent="0" lvl="0" marL="0" rtl="0" algn="ctr">
                        <a:spcBef>
                          <a:spcPts val="0"/>
                        </a:spcBef>
                        <a:spcAft>
                          <a:spcPts val="0"/>
                        </a:spcAft>
                        <a:buNone/>
                      </a:pPr>
                      <a:r>
                        <a:rPr lang="en-GB" sz="1200">
                          <a:latin typeface="Comfortaa"/>
                          <a:ea typeface="Comfortaa"/>
                          <a:cs typeface="Comfortaa"/>
                          <a:sym typeface="Comfortaa"/>
                        </a:rPr>
                        <a:t>6</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200">
                          <a:latin typeface="Comfortaa"/>
                          <a:ea typeface="Comfortaa"/>
                          <a:cs typeface="Comfortaa"/>
                          <a:sym typeface="Comfortaa"/>
                        </a:rPr>
                        <a:t>create a mask that has both external and internal reflections of each personality </a:t>
                      </a:r>
                      <a:endParaRPr sz="12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GB" sz="1200">
                          <a:solidFill>
                            <a:schemeClr val="dk1"/>
                          </a:solidFill>
                          <a:latin typeface="Comfortaa"/>
                          <a:ea typeface="Comfortaa"/>
                          <a:cs typeface="Comfortaa"/>
                          <a:sym typeface="Comfortaa"/>
                        </a:rPr>
                        <a:t>create a mask that has both external and internal reflections of each personality </a:t>
                      </a:r>
                      <a:endParaRPr sz="1200">
                        <a:solidFill>
                          <a:schemeClr val="dk1"/>
                        </a:solidFill>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rPr lang="en-GB" sz="1200">
                          <a:solidFill>
                            <a:schemeClr val="dk1"/>
                          </a:solidFill>
                          <a:latin typeface="Comfortaa"/>
                          <a:ea typeface="Comfortaa"/>
                          <a:cs typeface="Comfortaa"/>
                          <a:sym typeface="Comfortaa"/>
                        </a:rPr>
                        <a:t>Demonstrate a level of tension within the mask that represents them the most </a:t>
                      </a:r>
                      <a:endParaRPr sz="1200">
                        <a:latin typeface="Comfortaa"/>
                        <a:ea typeface="Comfortaa"/>
                        <a:cs typeface="Comfortaa"/>
                        <a:sym typeface="Comfortaa"/>
                      </a:endParaRPr>
                    </a:p>
                  </a:txBody>
                  <a:tcPr marT="46800" marB="46800" marR="39600" marL="39600">
                    <a:lnL cap="flat" cmpd="sng" w="6350">
                      <a:solidFill>
                        <a:srgbClr val="000000"/>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pic>
        <p:nvPicPr>
          <p:cNvPr id="86" name="Google Shape;86;p13"/>
          <p:cNvPicPr preferRelativeResize="0"/>
          <p:nvPr/>
        </p:nvPicPr>
        <p:blipFill>
          <a:blip r:embed="rId3">
            <a:alphaModFix/>
          </a:blip>
          <a:stretch>
            <a:fillRect/>
          </a:stretch>
        </p:blipFill>
        <p:spPr>
          <a:xfrm>
            <a:off x="0" y="0"/>
            <a:ext cx="919200" cy="904800"/>
          </a:xfrm>
          <a:prstGeom prst="ellipse">
            <a:avLst/>
          </a:prstGeom>
          <a:noFill/>
          <a:ln>
            <a:noFill/>
          </a:ln>
        </p:spPr>
      </p:pic>
      <p:sp>
        <p:nvSpPr>
          <p:cNvPr id="87" name="Google Shape;87;p13"/>
          <p:cNvSpPr txBox="1"/>
          <p:nvPr/>
        </p:nvSpPr>
        <p:spPr>
          <a:xfrm>
            <a:off x="-5882500" y="1448550"/>
            <a:ext cx="30000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000"/>
          </a:p>
        </p:txBody>
      </p:sp>
      <p:sp>
        <p:nvSpPr>
          <p:cNvPr id="88" name="Google Shape;88;p13"/>
          <p:cNvSpPr txBox="1"/>
          <p:nvPr/>
        </p:nvSpPr>
        <p:spPr>
          <a:xfrm>
            <a:off x="-5786725" y="3813625"/>
            <a:ext cx="30000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300">
                <a:solidFill>
                  <a:srgbClr val="1F1F1F"/>
                </a:solidFill>
                <a:highlight>
                  <a:srgbClr val="FFFFFF"/>
                </a:highlight>
                <a:latin typeface="Roboto"/>
                <a:ea typeface="Roboto"/>
                <a:cs typeface="Roboto"/>
                <a:sym typeface="Roboto"/>
              </a:rPr>
              <a:t>y</a:t>
            </a:r>
            <a:endParaRPr sz="1800"/>
          </a:p>
        </p:txBody>
      </p:sp>
      <p:sp>
        <p:nvSpPr>
          <p:cNvPr id="89" name="Google Shape;89;p13"/>
          <p:cNvSpPr txBox="1"/>
          <p:nvPr/>
        </p:nvSpPr>
        <p:spPr>
          <a:xfrm>
            <a:off x="-5690900" y="4502900"/>
            <a:ext cx="30000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3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4"/>
          <p:cNvSpPr txBox="1"/>
          <p:nvPr/>
        </p:nvSpPr>
        <p:spPr>
          <a:xfrm>
            <a:off x="0" y="137650"/>
            <a:ext cx="7852800" cy="564000"/>
          </a:xfrm>
          <a:prstGeom prst="rect">
            <a:avLst/>
          </a:prstGeom>
          <a:noFill/>
          <a:ln>
            <a:noFill/>
          </a:ln>
        </p:spPr>
        <p:txBody>
          <a:bodyPr anchorCtr="0" anchor="b" bIns="74900" lIns="74900" spcFirstLastPara="1" rIns="74900" wrap="square" tIns="74900">
            <a:noAutofit/>
          </a:bodyPr>
          <a:lstStyle/>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rPr b="1" lang="en-GB" sz="1800">
                <a:latin typeface="Comfortaa"/>
                <a:ea typeface="Comfortaa"/>
                <a:cs typeface="Comfortaa"/>
                <a:sym typeface="Comfortaa"/>
              </a:rPr>
              <a:t>Year 7 Term 2 - War Horse</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800">
              <a:latin typeface="Comfortaa"/>
              <a:ea typeface="Comfortaa"/>
              <a:cs typeface="Comfortaa"/>
              <a:sym typeface="Comfortaa"/>
            </a:endParaRPr>
          </a:p>
        </p:txBody>
      </p:sp>
      <p:graphicFrame>
        <p:nvGraphicFramePr>
          <p:cNvPr id="95" name="Google Shape;95;p14"/>
          <p:cNvGraphicFramePr/>
          <p:nvPr/>
        </p:nvGraphicFramePr>
        <p:xfrm>
          <a:off x="198371" y="987095"/>
          <a:ext cx="3000000" cy="3000000"/>
        </p:xfrm>
        <a:graphic>
          <a:graphicData uri="http://schemas.openxmlformats.org/drawingml/2006/table">
            <a:tbl>
              <a:tblPr>
                <a:noFill/>
                <a:tableStyleId>{F4AC55C8-77AB-486E-A091-DBE1C98FBEA2}</a:tableStyleId>
              </a:tblPr>
              <a:tblGrid>
                <a:gridCol w="1100100"/>
                <a:gridCol w="3299450"/>
                <a:gridCol w="2763725"/>
              </a:tblGrid>
              <a:tr h="2260075">
                <a:tc gridSpan="3">
                  <a:txBody>
                    <a:bodyPr/>
                    <a:lstStyle/>
                    <a:p>
                      <a:pPr indent="0" lvl="0" marL="0" rtl="0" algn="l">
                        <a:spcBef>
                          <a:spcPts val="0"/>
                        </a:spcBef>
                        <a:spcAft>
                          <a:spcPts val="0"/>
                        </a:spcAft>
                        <a:buNone/>
                      </a:pPr>
                      <a:r>
                        <a:rPr lang="en-GB" sz="1100">
                          <a:latin typeface="Comfortaa"/>
                          <a:ea typeface="Comfortaa"/>
                          <a:cs typeface="Comfortaa"/>
                          <a:sym typeface="Comfortaa"/>
                        </a:rPr>
                        <a:t>In this unit, pupils explore the play War Horse as a foundation to understand and dramatise the experiences of soldiers and horses during the First World War. They follow the journey of a WWI soldier, using a range of drama strategies to bring historical events and emotions to life.</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Pupils will engage in scripted work from the play War Horse, developing their skills in characterisation, voice, and staging. They will also use set design to explore the harsh realities of trench life, learning how space, levels, and materials can be used to communicate atmosphere and historical context.</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The unit introduces pupils to Frantic </a:t>
                      </a:r>
                      <a:r>
                        <a:rPr lang="en-GB" sz="1100">
                          <a:latin typeface="Comfortaa"/>
                          <a:ea typeface="Comfortaa"/>
                          <a:cs typeface="Comfortaa"/>
                          <a:sym typeface="Comfortaa"/>
                        </a:rPr>
                        <a:t>Assembly</a:t>
                      </a:r>
                      <a:r>
                        <a:rPr lang="en-GB" sz="1100">
                          <a:latin typeface="Comfortaa"/>
                          <a:ea typeface="Comfortaa"/>
                          <a:cs typeface="Comfortaa"/>
                          <a:sym typeface="Comfortaa"/>
                        </a:rPr>
                        <a:t> physical theatre techniques to explore the powerful and symbolic role of horses during the war. In addition, pupils will experiment with shadow theatre to create visual storytelling sequences that enhance mood and meaning.</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chemeClr val="dk1"/>
                      </a:solidFill>
                      <a:prstDash val="solid"/>
                      <a:round/>
                      <a:headEnd len="sm" w="sm" type="none"/>
                      <a:tailEnd len="sm" w="sm" type="none"/>
                    </a:lnB>
                  </a:tcPr>
                </a:tc>
                <a:tc hMerge="1"/>
                <a:tc hMerge="1"/>
              </a:tr>
              <a:tr h="277450">
                <a:tc gridSpan="2">
                  <a:txBody>
                    <a:bodyPr/>
                    <a:lstStyle/>
                    <a:p>
                      <a:pPr indent="0" lvl="0" marL="0" rtl="0" algn="l">
                        <a:spcBef>
                          <a:spcPts val="0"/>
                        </a:spcBef>
                        <a:spcAft>
                          <a:spcPts val="0"/>
                        </a:spcAft>
                        <a:buNone/>
                      </a:pPr>
                      <a:r>
                        <a:rPr lang="en-GB" sz="1100">
                          <a:latin typeface="Comfortaa"/>
                          <a:ea typeface="Comfortaa"/>
                          <a:cs typeface="Comfortaa"/>
                          <a:sym typeface="Comfortaa"/>
                        </a:rPr>
                        <a:t>  Learning Intentions  </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hMerge="1"/>
                <a:tc>
                  <a:txBody>
                    <a:bodyPr/>
                    <a:lstStyle/>
                    <a:p>
                      <a:pPr indent="0" lvl="0" marL="0" rtl="0" algn="l">
                        <a:spcBef>
                          <a:spcPts val="0"/>
                        </a:spcBef>
                        <a:spcAft>
                          <a:spcPts val="0"/>
                        </a:spcAft>
                        <a:buNone/>
                      </a:pPr>
                      <a:r>
                        <a:rPr lang="en-GB" sz="1100">
                          <a:latin typeface="Comfortaa"/>
                          <a:ea typeface="Comfortaa"/>
                          <a:cs typeface="Comfortaa"/>
                          <a:sym typeface="Comfortaa"/>
                        </a:rPr>
                        <a:t>Success Criteria </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chemeClr val="dk1"/>
                      </a:solidFill>
                      <a:prstDash val="solid"/>
                      <a:round/>
                      <a:headEnd len="sm" w="sm" type="none"/>
                      <a:tailEnd len="sm" w="sm" type="none"/>
                    </a:lnT>
                    <a:lnB cap="flat" cmpd="sng" w="6350">
                      <a:solidFill>
                        <a:srgbClr val="000000"/>
                      </a:solidFill>
                      <a:prstDash val="solid"/>
                      <a:round/>
                      <a:headEnd len="sm" w="sm" type="none"/>
                      <a:tailEnd len="sm" w="sm" type="none"/>
                    </a:lnB>
                  </a:tcPr>
                </a:tc>
              </a:tr>
              <a:tr h="966400">
                <a:tc>
                  <a:txBody>
                    <a:bodyPr/>
                    <a:lstStyle/>
                    <a:p>
                      <a:pPr indent="0" lvl="0" marL="0" rtl="0" algn="l">
                        <a:spcBef>
                          <a:spcPts val="0"/>
                        </a:spcBef>
                        <a:spcAft>
                          <a:spcPts val="0"/>
                        </a:spcAft>
                        <a:buNone/>
                      </a:pPr>
                      <a:r>
                        <a:rPr lang="en-GB" sz="1200">
                          <a:latin typeface="Comfortaa"/>
                          <a:ea typeface="Comfortaa"/>
                          <a:cs typeface="Comfortaa"/>
                          <a:sym typeface="Comfortaa"/>
                        </a:rPr>
                        <a:t>Lesson </a:t>
                      </a:r>
                      <a:endParaRPr sz="1200">
                        <a:latin typeface="Comfortaa"/>
                        <a:ea typeface="Comfortaa"/>
                        <a:cs typeface="Comfortaa"/>
                        <a:sym typeface="Comfortaa"/>
                      </a:endParaRPr>
                    </a:p>
                    <a:p>
                      <a:pPr indent="0" lvl="0" marL="0" rtl="0" algn="ctr">
                        <a:spcBef>
                          <a:spcPts val="0"/>
                        </a:spcBef>
                        <a:spcAft>
                          <a:spcPts val="0"/>
                        </a:spcAft>
                        <a:buNone/>
                      </a:pPr>
                      <a:r>
                        <a:rPr lang="en-GB" sz="1200">
                          <a:latin typeface="Comfortaa"/>
                          <a:ea typeface="Comfortaa"/>
                          <a:cs typeface="Comfortaa"/>
                          <a:sym typeface="Comfortaa"/>
                        </a:rPr>
                        <a:t>  </a:t>
                      </a:r>
                      <a:endParaRPr sz="1200">
                        <a:latin typeface="Comfortaa"/>
                        <a:ea typeface="Comfortaa"/>
                        <a:cs typeface="Comfortaa"/>
                        <a:sym typeface="Comfortaa"/>
                      </a:endParaRPr>
                    </a:p>
                    <a:p>
                      <a:pPr indent="0" lvl="0" marL="0" rtl="0" algn="ctr">
                        <a:spcBef>
                          <a:spcPts val="0"/>
                        </a:spcBef>
                        <a:spcAft>
                          <a:spcPts val="0"/>
                        </a:spcAft>
                        <a:buNone/>
                      </a:pPr>
                      <a:r>
                        <a:rPr lang="en-GB" sz="1200">
                          <a:latin typeface="Comfortaa"/>
                          <a:ea typeface="Comfortaa"/>
                          <a:cs typeface="Comfortaa"/>
                          <a:sym typeface="Comfortaa"/>
                        </a:rPr>
                        <a:t> 1</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19050">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to demonstrate the journey of a ww1 soldier though a range of drama conventions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use clear characterisation when developing a character</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to demonstrate how a character is feeling throughout their journey through narration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596500">
                <a:tc>
                  <a:txBody>
                    <a:bodyPr/>
                    <a:lstStyle/>
                    <a:p>
                      <a:pPr indent="0" lvl="0" marL="0" rtl="0" algn="ctr">
                        <a:spcBef>
                          <a:spcPts val="0"/>
                        </a:spcBef>
                        <a:spcAft>
                          <a:spcPts val="0"/>
                        </a:spcAft>
                        <a:buNone/>
                      </a:pPr>
                      <a:r>
                        <a:rPr lang="en-GB" sz="1200">
                          <a:latin typeface="Comfortaa"/>
                          <a:ea typeface="Comfortaa"/>
                          <a:cs typeface="Comfortaa"/>
                          <a:sym typeface="Comfortaa"/>
                        </a:rPr>
                        <a:t> 2</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 to demonstrate life within the trenches through practical exploration</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use lesson materials to assist in the development of their set</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to apply thought tracking to a character </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contribute to a whole ensemble performance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560250">
                <a:tc>
                  <a:txBody>
                    <a:bodyPr/>
                    <a:lstStyle/>
                    <a:p>
                      <a:pPr indent="0" lvl="0" marL="0" rtl="0" algn="ctr">
                        <a:spcBef>
                          <a:spcPts val="0"/>
                        </a:spcBef>
                        <a:spcAft>
                          <a:spcPts val="0"/>
                        </a:spcAft>
                        <a:buNone/>
                      </a:pPr>
                      <a:r>
                        <a:rPr lang="en-GB" sz="1200">
                          <a:latin typeface="Comfortaa"/>
                          <a:ea typeface="Comfortaa"/>
                          <a:cs typeface="Comfortaa"/>
                          <a:sym typeface="Comfortaa"/>
                        </a:rPr>
                        <a:t>3</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To interpret and perform a short extract from </a:t>
                      </a:r>
                      <a:r>
                        <a:rPr i="1" lang="en-GB" sz="1100">
                          <a:latin typeface="Comfortaa"/>
                          <a:ea typeface="Comfortaa"/>
                          <a:cs typeface="Comfortaa"/>
                          <a:sym typeface="Comfortaa"/>
                        </a:rPr>
                        <a:t>War Horse</a:t>
                      </a:r>
                      <a:r>
                        <a:rPr lang="en-GB" sz="1100">
                          <a:latin typeface="Comfortaa"/>
                          <a:ea typeface="Comfortaa"/>
                          <a:cs typeface="Comfortaa"/>
                          <a:sym typeface="Comfortaa"/>
                        </a:rPr>
                        <a:t> using characterisation and staging.</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use vocal techniques (pace, pitch, pause) to show character.</a:t>
                      </a:r>
                      <a:br>
                        <a:rPr lang="en-GB" sz="1100">
                          <a:latin typeface="Comfortaa"/>
                          <a:ea typeface="Comfortaa"/>
                          <a:cs typeface="Comfortaa"/>
                          <a:sym typeface="Comfortaa"/>
                        </a:rPr>
                      </a:br>
                      <a:r>
                        <a:rPr lang="en-GB" sz="1100">
                          <a:latin typeface="Comfortaa"/>
                          <a:ea typeface="Comfortaa"/>
                          <a:cs typeface="Comfortaa"/>
                          <a:sym typeface="Comfortaa"/>
                        </a:rPr>
                        <a:t>block my scene with thought for stage space.</a:t>
                      </a:r>
                      <a:endParaRPr sz="1100">
                        <a:latin typeface="Comfortaa"/>
                        <a:ea typeface="Comfortaa"/>
                        <a:cs typeface="Comfortaa"/>
                        <a:sym typeface="Comfortaa"/>
                      </a:endParaRPr>
                    </a:p>
                    <a:p>
                      <a:pPr indent="0" lvl="0" marL="0" rtl="0" algn="l">
                        <a:spcBef>
                          <a:spcPts val="0"/>
                        </a:spcBef>
                        <a:spcAft>
                          <a:spcPts val="0"/>
                        </a:spcAft>
                        <a:buNone/>
                      </a:pPr>
                      <a:br>
                        <a:rPr lang="en-GB" sz="1100">
                          <a:latin typeface="Comfortaa"/>
                          <a:ea typeface="Comfortaa"/>
                          <a:cs typeface="Comfortaa"/>
                          <a:sym typeface="Comfortaa"/>
                        </a:rPr>
                      </a:br>
                      <a:r>
                        <a:rPr lang="en-GB" sz="1100">
                          <a:latin typeface="Comfortaa"/>
                          <a:ea typeface="Comfortaa"/>
                          <a:cs typeface="Comfortaa"/>
                          <a:sym typeface="Comfortaa"/>
                        </a:rPr>
                        <a:t>respond to direction and refine my performance.</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517675">
                <a:tc>
                  <a:txBody>
                    <a:bodyPr/>
                    <a:lstStyle/>
                    <a:p>
                      <a:pPr indent="0" lvl="0" marL="0" rtl="0" algn="ctr">
                        <a:spcBef>
                          <a:spcPts val="0"/>
                        </a:spcBef>
                        <a:spcAft>
                          <a:spcPts val="0"/>
                        </a:spcAft>
                        <a:buNone/>
                      </a:pPr>
                      <a:r>
                        <a:rPr lang="en-GB" sz="1200">
                          <a:latin typeface="Comfortaa"/>
                          <a:ea typeface="Comfortaa"/>
                          <a:cs typeface="Comfortaa"/>
                          <a:sym typeface="Comfortaa"/>
                        </a:rPr>
                        <a:t>4</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To explore the role of horses in WW1 through physical theatre</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apply physical theatre to a scene</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work collaboratively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identify why horses were used during the war</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845600">
                <a:tc>
                  <a:txBody>
                    <a:bodyPr/>
                    <a:lstStyle/>
                    <a:p>
                      <a:pPr indent="0" lvl="0" marL="0" rtl="0" algn="ctr">
                        <a:spcBef>
                          <a:spcPts val="0"/>
                        </a:spcBef>
                        <a:spcAft>
                          <a:spcPts val="0"/>
                        </a:spcAft>
                        <a:buNone/>
                      </a:pPr>
                      <a:r>
                        <a:rPr lang="en-GB" sz="1200">
                          <a:latin typeface="Comfortaa"/>
                          <a:ea typeface="Comfortaa"/>
                          <a:cs typeface="Comfortaa"/>
                          <a:sym typeface="Comfortaa"/>
                        </a:rPr>
                        <a:t>5</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explore and perform a moment from </a:t>
                      </a:r>
                      <a:r>
                        <a:rPr i="1" lang="en-GB" sz="1100">
                          <a:latin typeface="Comfortaa"/>
                          <a:ea typeface="Comfortaa"/>
                          <a:cs typeface="Comfortaa"/>
                          <a:sym typeface="Comfortaa"/>
                        </a:rPr>
                        <a:t>War Horse</a:t>
                      </a:r>
                      <a:r>
                        <a:rPr lang="en-GB" sz="1100">
                          <a:latin typeface="Comfortaa"/>
                          <a:ea typeface="Comfortaa"/>
                          <a:cs typeface="Comfortaa"/>
                          <a:sym typeface="Comfortaa"/>
                        </a:rPr>
                        <a:t> using Frantic Assembly movement techniques to create no </a:t>
                      </a:r>
                      <a:r>
                        <a:rPr lang="en-GB" sz="1100">
                          <a:latin typeface="Comfortaa"/>
                          <a:ea typeface="Comfortaa"/>
                          <a:cs typeface="Comfortaa"/>
                          <a:sym typeface="Comfortaa"/>
                        </a:rPr>
                        <a:t>man's</a:t>
                      </a:r>
                      <a:r>
                        <a:rPr lang="en-GB" sz="1100">
                          <a:latin typeface="Comfortaa"/>
                          <a:ea typeface="Comfortaa"/>
                          <a:cs typeface="Comfortaa"/>
                          <a:sym typeface="Comfortaa"/>
                        </a:rPr>
                        <a:t> land</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apply Frantic elements to tell a story physically.</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 work collaboratively to rehearse and perform a clear, creative scene from War Horse.</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699725">
                <a:tc>
                  <a:txBody>
                    <a:bodyPr/>
                    <a:lstStyle/>
                    <a:p>
                      <a:pPr indent="0" lvl="0" marL="0" rtl="0" algn="ctr">
                        <a:spcBef>
                          <a:spcPts val="0"/>
                        </a:spcBef>
                        <a:spcAft>
                          <a:spcPts val="0"/>
                        </a:spcAft>
                        <a:buNone/>
                      </a:pPr>
                      <a:r>
                        <a:rPr lang="en-GB" sz="1200">
                          <a:latin typeface="Comfortaa"/>
                          <a:ea typeface="Comfortaa"/>
                          <a:cs typeface="Comfortaa"/>
                          <a:sym typeface="Comfortaa"/>
                        </a:rPr>
                        <a:t>6</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Explore a scene from </a:t>
                      </a:r>
                      <a:r>
                        <a:rPr i="1" lang="en-GB" sz="1100">
                          <a:latin typeface="Comfortaa"/>
                          <a:ea typeface="Comfortaa"/>
                          <a:cs typeface="Comfortaa"/>
                          <a:sym typeface="Comfortaa"/>
                        </a:rPr>
                        <a:t>War Horse</a:t>
                      </a:r>
                      <a:r>
                        <a:rPr lang="en-GB" sz="1100">
                          <a:latin typeface="Comfortaa"/>
                          <a:ea typeface="Comfortaa"/>
                          <a:cs typeface="Comfortaa"/>
                          <a:sym typeface="Comfortaa"/>
                        </a:rPr>
                        <a:t> using shadow theatre to communicate story, emotion, and character without dialogue</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work safely and creatively to create shadow images using my body.</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tell a story using shape, gesture, and silhouette.</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perform a short sequence using shadow techniques that clearly shows a key moment from </a:t>
                      </a:r>
                      <a:r>
                        <a:rPr i="1" lang="en-GB" sz="1100">
                          <a:latin typeface="Comfortaa"/>
                          <a:ea typeface="Comfortaa"/>
                          <a:cs typeface="Comfortaa"/>
                          <a:sym typeface="Comfortaa"/>
                        </a:rPr>
                        <a:t>War Horse</a:t>
                      </a:r>
                      <a:r>
                        <a:rPr lang="en-GB" sz="1100">
                          <a:latin typeface="Comfortaa"/>
                          <a:ea typeface="Comfortaa"/>
                          <a:cs typeface="Comfortaa"/>
                          <a:sym typeface="Comfortaa"/>
                        </a:rPr>
                        <a:t>.</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pic>
        <p:nvPicPr>
          <p:cNvPr id="96" name="Google Shape;96;p14"/>
          <p:cNvPicPr preferRelativeResize="0"/>
          <p:nvPr/>
        </p:nvPicPr>
        <p:blipFill>
          <a:blip r:embed="rId3">
            <a:alphaModFix/>
          </a:blip>
          <a:stretch>
            <a:fillRect/>
          </a:stretch>
        </p:blipFill>
        <p:spPr>
          <a:xfrm>
            <a:off x="0" y="0"/>
            <a:ext cx="919200" cy="904800"/>
          </a:xfrm>
          <a:prstGeom prst="ellipse">
            <a:avLst/>
          </a:prstGeom>
          <a:noFill/>
          <a:ln>
            <a:noFill/>
          </a:ln>
        </p:spPr>
      </p:pic>
      <p:sp>
        <p:nvSpPr>
          <p:cNvPr id="97" name="Google Shape;97;p14"/>
          <p:cNvSpPr txBox="1"/>
          <p:nvPr/>
        </p:nvSpPr>
        <p:spPr>
          <a:xfrm>
            <a:off x="-5882500" y="1448550"/>
            <a:ext cx="30000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000"/>
          </a:p>
        </p:txBody>
      </p:sp>
      <p:sp>
        <p:nvSpPr>
          <p:cNvPr id="98" name="Google Shape;98;p14"/>
          <p:cNvSpPr txBox="1"/>
          <p:nvPr/>
        </p:nvSpPr>
        <p:spPr>
          <a:xfrm>
            <a:off x="-5786725" y="3813625"/>
            <a:ext cx="30000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300">
                <a:solidFill>
                  <a:srgbClr val="1F1F1F"/>
                </a:solidFill>
                <a:highlight>
                  <a:srgbClr val="FFFFFF"/>
                </a:highlight>
                <a:latin typeface="Roboto"/>
                <a:ea typeface="Roboto"/>
                <a:cs typeface="Roboto"/>
                <a:sym typeface="Roboto"/>
              </a:rPr>
              <a:t>y</a:t>
            </a:r>
            <a:endParaRPr sz="1800"/>
          </a:p>
        </p:txBody>
      </p:sp>
      <p:sp>
        <p:nvSpPr>
          <p:cNvPr id="99" name="Google Shape;99;p14"/>
          <p:cNvSpPr txBox="1"/>
          <p:nvPr/>
        </p:nvSpPr>
        <p:spPr>
          <a:xfrm>
            <a:off x="-5690900" y="4502900"/>
            <a:ext cx="30000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3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15"/>
          <p:cNvSpPr txBox="1"/>
          <p:nvPr/>
        </p:nvSpPr>
        <p:spPr>
          <a:xfrm>
            <a:off x="0" y="137650"/>
            <a:ext cx="7852800" cy="564000"/>
          </a:xfrm>
          <a:prstGeom prst="rect">
            <a:avLst/>
          </a:prstGeom>
          <a:noFill/>
          <a:ln>
            <a:noFill/>
          </a:ln>
        </p:spPr>
        <p:txBody>
          <a:bodyPr anchorCtr="0" anchor="b" bIns="74900" lIns="74900" spcFirstLastPara="1" rIns="74900" wrap="square" tIns="74900">
            <a:noAutofit/>
          </a:bodyPr>
          <a:lstStyle/>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rPr b="1" lang="en-GB" sz="1800">
                <a:latin typeface="Comfortaa"/>
                <a:ea typeface="Comfortaa"/>
                <a:cs typeface="Comfortaa"/>
                <a:sym typeface="Comfortaa"/>
              </a:rPr>
              <a:t>Year 7  Term 3 - Ernie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800">
              <a:latin typeface="Comfortaa"/>
              <a:ea typeface="Comfortaa"/>
              <a:cs typeface="Comfortaa"/>
              <a:sym typeface="Comfortaa"/>
            </a:endParaRPr>
          </a:p>
        </p:txBody>
      </p:sp>
      <p:graphicFrame>
        <p:nvGraphicFramePr>
          <p:cNvPr id="105" name="Google Shape;105;p15"/>
          <p:cNvGraphicFramePr/>
          <p:nvPr/>
        </p:nvGraphicFramePr>
        <p:xfrm>
          <a:off x="198371" y="987095"/>
          <a:ext cx="3000000" cy="3000000"/>
        </p:xfrm>
        <a:graphic>
          <a:graphicData uri="http://schemas.openxmlformats.org/drawingml/2006/table">
            <a:tbl>
              <a:tblPr>
                <a:noFill/>
                <a:tableStyleId>{F4AC55C8-77AB-486E-A091-DBE1C98FBEA2}</a:tableStyleId>
              </a:tblPr>
              <a:tblGrid>
                <a:gridCol w="1100100"/>
                <a:gridCol w="3299450"/>
                <a:gridCol w="2763725"/>
              </a:tblGrid>
              <a:tr h="2260075">
                <a:tc gridSpan="3">
                  <a:txBody>
                    <a:bodyPr/>
                    <a:lstStyle/>
                    <a:p>
                      <a:pPr indent="0" lvl="0" marL="0" rtl="0" algn="l">
                        <a:spcBef>
                          <a:spcPts val="0"/>
                        </a:spcBef>
                        <a:spcAft>
                          <a:spcPts val="0"/>
                        </a:spcAft>
                        <a:buNone/>
                      </a:pPr>
                      <a:r>
                        <a:rPr lang="en-GB" sz="1100">
                          <a:latin typeface="Comfortaa"/>
                          <a:ea typeface="Comfortaa"/>
                          <a:cs typeface="Comfortaa"/>
                          <a:sym typeface="Comfortaa"/>
                        </a:rPr>
                        <a:t>This unit of learning  is an introduction to using a scripted text as a  stimuli  and how to explore this text through practical application . </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Thui unit of learning continues to  develop pupils  application of Drama skills and Conventions but through the medium of professional repertoire. </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This unit of learning build on their application  and understanding of  dramatic conventions , the disciplines of Drama and their sense of audience within a scripted performance. </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They do this by participating in responding, developing, presenting  and evaluating drama, and by stepping back to appreciate and appraise their own contributions and those of others.</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This unit of learning further prepares pupils  to be able to develop as creative, effective and reflective individuals able to work collaboratively to create and perform drama confidently. </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chemeClr val="dk1"/>
                      </a:solidFill>
                      <a:prstDash val="solid"/>
                      <a:round/>
                      <a:headEnd len="sm" w="sm" type="none"/>
                      <a:tailEnd len="sm" w="sm" type="none"/>
                    </a:lnB>
                  </a:tcPr>
                </a:tc>
                <a:tc hMerge="1"/>
                <a:tc hMerge="1"/>
              </a:tr>
              <a:tr h="277450">
                <a:tc gridSpan="2">
                  <a:txBody>
                    <a:bodyPr/>
                    <a:lstStyle/>
                    <a:p>
                      <a:pPr indent="0" lvl="0" marL="0" rtl="0" algn="l">
                        <a:spcBef>
                          <a:spcPts val="0"/>
                        </a:spcBef>
                        <a:spcAft>
                          <a:spcPts val="0"/>
                        </a:spcAft>
                        <a:buNone/>
                      </a:pPr>
                      <a:r>
                        <a:rPr lang="en-GB" sz="1100">
                          <a:latin typeface="Comfortaa"/>
                          <a:ea typeface="Comfortaa"/>
                          <a:cs typeface="Comfortaa"/>
                          <a:sym typeface="Comfortaa"/>
                        </a:rPr>
                        <a:t>  Learning Intentions  </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hMerge="1"/>
                <a:tc>
                  <a:txBody>
                    <a:bodyPr/>
                    <a:lstStyle/>
                    <a:p>
                      <a:pPr indent="0" lvl="0" marL="0" rtl="0" algn="l">
                        <a:spcBef>
                          <a:spcPts val="0"/>
                        </a:spcBef>
                        <a:spcAft>
                          <a:spcPts val="0"/>
                        </a:spcAft>
                        <a:buNone/>
                      </a:pPr>
                      <a:r>
                        <a:rPr lang="en-GB" sz="1100">
                          <a:latin typeface="Comfortaa"/>
                          <a:ea typeface="Comfortaa"/>
                          <a:cs typeface="Comfortaa"/>
                          <a:sym typeface="Comfortaa"/>
                        </a:rPr>
                        <a:t>Success Criteria </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chemeClr val="dk1"/>
                      </a:solidFill>
                      <a:prstDash val="solid"/>
                      <a:round/>
                      <a:headEnd len="sm" w="sm" type="none"/>
                      <a:tailEnd len="sm" w="sm" type="none"/>
                    </a:lnT>
                    <a:lnB cap="flat" cmpd="sng" w="6350">
                      <a:solidFill>
                        <a:srgbClr val="000000"/>
                      </a:solidFill>
                      <a:prstDash val="solid"/>
                      <a:round/>
                      <a:headEnd len="sm" w="sm" type="none"/>
                      <a:tailEnd len="sm" w="sm" type="none"/>
                    </a:lnB>
                  </a:tcPr>
                </a:tc>
              </a:tr>
              <a:tr h="966400">
                <a:tc>
                  <a:txBody>
                    <a:bodyPr/>
                    <a:lstStyle/>
                    <a:p>
                      <a:pPr indent="0" lvl="0" marL="0" rtl="0" algn="l">
                        <a:spcBef>
                          <a:spcPts val="0"/>
                        </a:spcBef>
                        <a:spcAft>
                          <a:spcPts val="0"/>
                        </a:spcAft>
                        <a:buNone/>
                      </a:pPr>
                      <a:r>
                        <a:rPr lang="en-GB" sz="1200">
                          <a:latin typeface="Comfortaa"/>
                          <a:ea typeface="Comfortaa"/>
                          <a:cs typeface="Comfortaa"/>
                          <a:sym typeface="Comfortaa"/>
                        </a:rPr>
                        <a:t>Lesson </a:t>
                      </a:r>
                      <a:endParaRPr sz="1200">
                        <a:latin typeface="Comfortaa"/>
                        <a:ea typeface="Comfortaa"/>
                        <a:cs typeface="Comfortaa"/>
                        <a:sym typeface="Comfortaa"/>
                      </a:endParaRPr>
                    </a:p>
                    <a:p>
                      <a:pPr indent="0" lvl="0" marL="0" rtl="0" algn="ctr">
                        <a:spcBef>
                          <a:spcPts val="0"/>
                        </a:spcBef>
                        <a:spcAft>
                          <a:spcPts val="0"/>
                        </a:spcAft>
                        <a:buNone/>
                      </a:pPr>
                      <a:r>
                        <a:rPr lang="en-GB" sz="1200">
                          <a:latin typeface="Comfortaa"/>
                          <a:ea typeface="Comfortaa"/>
                          <a:cs typeface="Comfortaa"/>
                          <a:sym typeface="Comfortaa"/>
                        </a:rPr>
                        <a:t>  </a:t>
                      </a:r>
                      <a:endParaRPr sz="1200">
                        <a:latin typeface="Comfortaa"/>
                        <a:ea typeface="Comfortaa"/>
                        <a:cs typeface="Comfortaa"/>
                        <a:sym typeface="Comfortaa"/>
                      </a:endParaRPr>
                    </a:p>
                    <a:p>
                      <a:pPr indent="0" lvl="0" marL="0" rtl="0" algn="ctr">
                        <a:spcBef>
                          <a:spcPts val="0"/>
                        </a:spcBef>
                        <a:spcAft>
                          <a:spcPts val="0"/>
                        </a:spcAft>
                        <a:buNone/>
                      </a:pPr>
                      <a:r>
                        <a:rPr lang="en-GB" sz="1200">
                          <a:latin typeface="Comfortaa"/>
                          <a:ea typeface="Comfortaa"/>
                          <a:cs typeface="Comfortaa"/>
                          <a:sym typeface="Comfortaa"/>
                        </a:rPr>
                        <a:t> 1</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19050">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To learn the key elements of a play. To learn the plot of Ernie’s Incredible Illucinations.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Students will demonstrate their understanding of the play elements and key plot features.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596500">
                <a:tc>
                  <a:txBody>
                    <a:bodyPr/>
                    <a:lstStyle/>
                    <a:p>
                      <a:pPr indent="0" lvl="0" marL="0" rtl="0" algn="ctr">
                        <a:spcBef>
                          <a:spcPts val="0"/>
                        </a:spcBef>
                        <a:spcAft>
                          <a:spcPts val="0"/>
                        </a:spcAft>
                        <a:buNone/>
                      </a:pPr>
                      <a:r>
                        <a:rPr lang="en-GB" sz="1200">
                          <a:latin typeface="Comfortaa"/>
                          <a:ea typeface="Comfortaa"/>
                          <a:cs typeface="Comfortaa"/>
                          <a:sym typeface="Comfortaa"/>
                        </a:rPr>
                        <a:t> 2</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To understand the function of stage directions in a script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Students will be able to identify the  stage directions and demonstrate their understanding in performance</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560250">
                <a:tc>
                  <a:txBody>
                    <a:bodyPr/>
                    <a:lstStyle/>
                    <a:p>
                      <a:pPr indent="0" lvl="0" marL="0" rtl="0" algn="ctr">
                        <a:spcBef>
                          <a:spcPts val="0"/>
                        </a:spcBef>
                        <a:spcAft>
                          <a:spcPts val="0"/>
                        </a:spcAft>
                        <a:buNone/>
                      </a:pPr>
                      <a:r>
                        <a:rPr lang="en-GB" sz="1200">
                          <a:latin typeface="Comfortaa"/>
                          <a:ea typeface="Comfortaa"/>
                          <a:cs typeface="Comfortaa"/>
                          <a:sym typeface="Comfortaa"/>
                        </a:rPr>
                        <a:t>3</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learn how to apply acting skills to communicate character.</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just">
                        <a:spcBef>
                          <a:spcPts val="0"/>
                        </a:spcBef>
                        <a:spcAft>
                          <a:spcPts val="0"/>
                        </a:spcAft>
                        <a:buNone/>
                      </a:pPr>
                      <a:r>
                        <a:rPr lang="en-GB" sz="1100">
                          <a:latin typeface="Comfortaa"/>
                          <a:ea typeface="Comfortaa"/>
                          <a:cs typeface="Comfortaa"/>
                          <a:sym typeface="Comfortaa"/>
                        </a:rPr>
                        <a:t>Students will demonstrate their understanding of how voice and movement skills can be used to communicate a character. </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517675">
                <a:tc>
                  <a:txBody>
                    <a:bodyPr/>
                    <a:lstStyle/>
                    <a:p>
                      <a:pPr indent="0" lvl="0" marL="0" rtl="0" algn="ctr">
                        <a:spcBef>
                          <a:spcPts val="0"/>
                        </a:spcBef>
                        <a:spcAft>
                          <a:spcPts val="0"/>
                        </a:spcAft>
                        <a:buNone/>
                      </a:pPr>
                      <a:r>
                        <a:rPr lang="en-GB" sz="1200">
                          <a:latin typeface="Comfortaa"/>
                          <a:ea typeface="Comfortaa"/>
                          <a:cs typeface="Comfortaa"/>
                          <a:sym typeface="Comfortaa"/>
                        </a:rPr>
                        <a:t>4</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To learn how to create a successful ensemble scene.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Students will work effectively as part of a group to create a whole class performance.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845600">
                <a:tc>
                  <a:txBody>
                    <a:bodyPr/>
                    <a:lstStyle/>
                    <a:p>
                      <a:pPr indent="0" lvl="0" marL="0" rtl="0" algn="ctr">
                        <a:spcBef>
                          <a:spcPts val="0"/>
                        </a:spcBef>
                        <a:spcAft>
                          <a:spcPts val="0"/>
                        </a:spcAft>
                        <a:buNone/>
                      </a:pPr>
                      <a:r>
                        <a:rPr lang="en-GB" sz="1200">
                          <a:latin typeface="Comfortaa"/>
                          <a:ea typeface="Comfortaa"/>
                          <a:cs typeface="Comfortaa"/>
                          <a:sym typeface="Comfortaa"/>
                        </a:rPr>
                        <a:t>5</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To learn how to use flashback and role play successfully in performance </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Students will be able to use flashback and role-play to create and perform an alternative sce</a:t>
                      </a:r>
                      <a:r>
                        <a:rPr lang="en-GB" sz="1100">
                          <a:latin typeface="Comfortaa"/>
                          <a:ea typeface="Comfortaa"/>
                          <a:cs typeface="Comfortaa"/>
                          <a:sym typeface="Comfortaa"/>
                        </a:rPr>
                        <a:t>ne</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699725">
                <a:tc>
                  <a:txBody>
                    <a:bodyPr/>
                    <a:lstStyle/>
                    <a:p>
                      <a:pPr indent="0" lvl="0" marL="0" rtl="0" algn="ctr">
                        <a:spcBef>
                          <a:spcPts val="0"/>
                        </a:spcBef>
                        <a:spcAft>
                          <a:spcPts val="0"/>
                        </a:spcAft>
                        <a:buNone/>
                      </a:pPr>
                      <a:r>
                        <a:rPr lang="en-GB" sz="1200">
                          <a:latin typeface="Comfortaa"/>
                          <a:ea typeface="Comfortaa"/>
                          <a:cs typeface="Comfortaa"/>
                          <a:sym typeface="Comfortaa"/>
                        </a:rPr>
                        <a:t>6</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To learn how to create your own scene your own script for ‘Ernie’ </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Students will be able to  create scene using the identified key elements</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699725">
                <a:tc>
                  <a:txBody>
                    <a:bodyPr/>
                    <a:lstStyle/>
                    <a:p>
                      <a:pPr indent="0" lvl="0" marL="0" rtl="0" algn="ctr">
                        <a:spcBef>
                          <a:spcPts val="0"/>
                        </a:spcBef>
                        <a:spcAft>
                          <a:spcPts val="0"/>
                        </a:spcAft>
                        <a:buNone/>
                      </a:pPr>
                      <a:r>
                        <a:rPr lang="en-GB" sz="1200">
                          <a:latin typeface="Comfortaa"/>
                          <a:ea typeface="Comfortaa"/>
                          <a:cs typeface="Comfortaa"/>
                          <a:sym typeface="Comfortaa"/>
                        </a:rPr>
                        <a:t>7</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To learn how to interpret a script   Extension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Student’s performance will demonstrate their ability to interpret and perform a scripted scene.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pic>
        <p:nvPicPr>
          <p:cNvPr id="106" name="Google Shape;106;p15"/>
          <p:cNvPicPr preferRelativeResize="0"/>
          <p:nvPr/>
        </p:nvPicPr>
        <p:blipFill>
          <a:blip r:embed="rId3">
            <a:alphaModFix/>
          </a:blip>
          <a:stretch>
            <a:fillRect/>
          </a:stretch>
        </p:blipFill>
        <p:spPr>
          <a:xfrm>
            <a:off x="0" y="0"/>
            <a:ext cx="919200" cy="904800"/>
          </a:xfrm>
          <a:prstGeom prst="ellipse">
            <a:avLst/>
          </a:prstGeom>
          <a:noFill/>
          <a:ln>
            <a:noFill/>
          </a:ln>
        </p:spPr>
      </p:pic>
      <p:sp>
        <p:nvSpPr>
          <p:cNvPr id="107" name="Google Shape;107;p15"/>
          <p:cNvSpPr txBox="1"/>
          <p:nvPr/>
        </p:nvSpPr>
        <p:spPr>
          <a:xfrm>
            <a:off x="-5882500" y="1448550"/>
            <a:ext cx="30000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000"/>
          </a:p>
        </p:txBody>
      </p:sp>
      <p:sp>
        <p:nvSpPr>
          <p:cNvPr id="108" name="Google Shape;108;p15"/>
          <p:cNvSpPr txBox="1"/>
          <p:nvPr/>
        </p:nvSpPr>
        <p:spPr>
          <a:xfrm>
            <a:off x="-5786725" y="3813625"/>
            <a:ext cx="30000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300">
                <a:solidFill>
                  <a:srgbClr val="1F1F1F"/>
                </a:solidFill>
                <a:highlight>
                  <a:srgbClr val="FFFFFF"/>
                </a:highlight>
                <a:latin typeface="Roboto"/>
                <a:ea typeface="Roboto"/>
                <a:cs typeface="Roboto"/>
                <a:sym typeface="Roboto"/>
              </a:rPr>
              <a:t>y</a:t>
            </a:r>
            <a:endParaRPr sz="1800"/>
          </a:p>
        </p:txBody>
      </p:sp>
      <p:sp>
        <p:nvSpPr>
          <p:cNvPr id="109" name="Google Shape;109;p15"/>
          <p:cNvSpPr txBox="1"/>
          <p:nvPr/>
        </p:nvSpPr>
        <p:spPr>
          <a:xfrm>
            <a:off x="-5690900" y="4502900"/>
            <a:ext cx="30000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3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