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5"/>
    <p:sldMasterId id="2147483660" r:id="rId6"/>
  </p:sldMasterIdLst>
  <p:notesMasterIdLst>
    <p:notesMasterId r:id="rId7"/>
  </p:notesMasterIdLst>
  <p:sldIdLst>
    <p:sldId id="256" r:id="rId8"/>
    <p:sldId id="257" r:id="rId9"/>
    <p:sldId id="258" r:id="rId10"/>
  </p:sldIdLst>
  <p:sldSz cy="7561250" cx="10693400"/>
  <p:notesSz cx="9926625" cy="14355750"/>
  <p:embeddedFontLst>
    <p:embeddedFont>
      <p:font typeface="Roboto"/>
      <p:regular r:id="rId11"/>
      <p:bold r:id="rId12"/>
      <p:italic r:id="rId13"/>
      <p:boldItalic r:id="rId14"/>
    </p:embeddedFont>
    <p:embeddedFont>
      <p:font typeface="Amatic SC"/>
      <p:regular r:id="rId15"/>
      <p:bold r:id="rId16"/>
    </p:embeddedFont>
    <p:embeddedFont>
      <p:font typeface="Comfortaa"/>
      <p:regular r:id="rId17"/>
      <p:bold r:id="rId1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382">
          <p15:clr>
            <a:srgbClr val="A4A3A4"/>
          </p15:clr>
        </p15:guide>
        <p15:guide id="2" pos="3368">
          <p15:clr>
            <a:srgbClr val="A4A3A4"/>
          </p15:clr>
        </p15:guide>
      </p15:sldGuideLst>
    </p:ext>
    <p:ext uri="GoogleSlidesCustomDataVersion2">
      <go:slidesCustomData xmlns:go="http://customooxmlschemas.google.com/" r:id="rId19" roundtripDataSignature="AMtx7mgwM9dE9cjSWao1hQiVn6kk0PvcF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DD5B6799-C7ED-4C4E-BAD1-E6B455F64E8D}">
  <a:tblStyle styleId="{DD5B6799-C7ED-4C4E-BAD1-E6B455F64E8D}" styleName="Table_0">
    <a:wholeTbl>
      <a:tcTxStyle b="off" i="off">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 styleId="{CE020F4C-F825-43A5-9122-ABE4A281A085}" styleName="Table_1">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382" orient="horz"/>
        <p:guide pos="3368"/>
      </p:guideLst>
    </p:cSldViewPr>
  </p:slideViewPr>
</p:viewPr>
</file>

<file path=ppt/_rels/presentation.xml.rels><?xml version="1.0" encoding="UTF-8" standalone="yes"?><Relationships xmlns="http://schemas.openxmlformats.org/package/2006/relationships"><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notesMaster" Target="notesMasters/notesMaster1.xml"/><Relationship Id="rId8" Type="http://schemas.openxmlformats.org/officeDocument/2006/relationships/slide" Target="slides/slide1.xml"/><Relationship Id="rId11" Type="http://schemas.openxmlformats.org/officeDocument/2006/relationships/font" Target="fonts/Roboto-regular.fntdata"/><Relationship Id="rId10" Type="http://schemas.openxmlformats.org/officeDocument/2006/relationships/slide" Target="slides/slide3.xml"/><Relationship Id="rId13" Type="http://schemas.openxmlformats.org/officeDocument/2006/relationships/font" Target="fonts/Roboto-italic.fntdata"/><Relationship Id="rId12" Type="http://schemas.openxmlformats.org/officeDocument/2006/relationships/font" Target="fonts/Roboto-bold.fntdata"/><Relationship Id="rId15" Type="http://schemas.openxmlformats.org/officeDocument/2006/relationships/font" Target="fonts/AmaticSC-regular.fntdata"/><Relationship Id="rId14" Type="http://schemas.openxmlformats.org/officeDocument/2006/relationships/font" Target="fonts/Roboto-boldItalic.fntdata"/><Relationship Id="rId17" Type="http://schemas.openxmlformats.org/officeDocument/2006/relationships/font" Target="fonts/Comfortaa-regular.fntdata"/><Relationship Id="rId16" Type="http://schemas.openxmlformats.org/officeDocument/2006/relationships/font" Target="fonts/AmaticSC-bold.fntdata"/><Relationship Id="rId19" Type="http://customschemas.google.com/relationships/presentationmetadata" Target="metadata"/><Relationship Id="rId18" Type="http://schemas.openxmlformats.org/officeDocument/2006/relationships/font" Target="fonts/Comfortaa-bold.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1" y="0"/>
            <a:ext cx="4301543" cy="717788"/>
          </a:xfrm>
          <a:prstGeom prst="rect">
            <a:avLst/>
          </a:prstGeom>
          <a:noFill/>
          <a:ln>
            <a:noFill/>
          </a:ln>
        </p:spPr>
        <p:txBody>
          <a:bodyPr anchorCtr="0" anchor="t" bIns="66375" lIns="132750" spcFirstLastPara="1" rIns="132750" wrap="square" tIns="66375">
            <a:noAutofit/>
          </a:bodyPr>
          <a:lstStyle>
            <a:lvl1pPr lvl="0" marR="0" rtl="0" algn="l">
              <a:lnSpc>
                <a:spcPct val="100000"/>
              </a:lnSpc>
              <a:spcBef>
                <a:spcPts val="0"/>
              </a:spcBef>
              <a:spcAft>
                <a:spcPts val="0"/>
              </a:spcAft>
              <a:buClr>
                <a:srgbClr val="000000"/>
              </a:buClr>
              <a:buSzPts val="1400"/>
              <a:buFont typeface="Arial"/>
              <a:buNone/>
              <a:defRPr b="0" i="0" sz="17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20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20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20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20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20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20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20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20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5622799" y="0"/>
            <a:ext cx="4301543" cy="717788"/>
          </a:xfrm>
          <a:prstGeom prst="rect">
            <a:avLst/>
          </a:prstGeom>
          <a:noFill/>
          <a:ln>
            <a:noFill/>
          </a:ln>
        </p:spPr>
        <p:txBody>
          <a:bodyPr anchorCtr="0" anchor="t" bIns="66375" lIns="132750" spcFirstLastPara="1" rIns="132750" wrap="square" tIns="66375">
            <a:noAutofit/>
          </a:bodyPr>
          <a:lstStyle>
            <a:lvl1pPr lvl="0" marR="0" rtl="0" algn="r">
              <a:lnSpc>
                <a:spcPct val="100000"/>
              </a:lnSpc>
              <a:spcBef>
                <a:spcPts val="0"/>
              </a:spcBef>
              <a:spcAft>
                <a:spcPts val="0"/>
              </a:spcAft>
              <a:buClr>
                <a:srgbClr val="000000"/>
              </a:buClr>
              <a:buSzPts val="1400"/>
              <a:buFont typeface="Arial"/>
              <a:buNone/>
              <a:defRPr b="0" i="0" sz="17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20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20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20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20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20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20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20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20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1155700" y="1076325"/>
            <a:ext cx="7615238" cy="5384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992665" y="6818988"/>
            <a:ext cx="7941310" cy="6460093"/>
          </a:xfrm>
          <a:prstGeom prst="rect">
            <a:avLst/>
          </a:prstGeom>
          <a:noFill/>
          <a:ln>
            <a:noFill/>
          </a:ln>
        </p:spPr>
        <p:txBody>
          <a:bodyPr anchorCtr="0" anchor="t" bIns="66375" lIns="132750" spcFirstLastPara="1" rIns="132750" wrap="square" tIns="66375">
            <a:noAutofit/>
          </a:bodyPr>
          <a:lstStyle>
            <a:lvl1pPr indent="-228600" lvl="0" marL="457200" marR="0" rtl="0" algn="l">
              <a:lnSpc>
                <a:spcPct val="100000"/>
              </a:lnSpc>
              <a:spcBef>
                <a:spcPts val="0"/>
              </a:spcBef>
              <a:spcAft>
                <a:spcPts val="0"/>
              </a:spcAft>
              <a:buClr>
                <a:srgbClr val="000000"/>
              </a:buClr>
              <a:buSzPts val="1400"/>
              <a:buFont typeface="Arial"/>
              <a:buNone/>
              <a:defRPr b="0" i="0" sz="13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3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3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3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3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3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3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3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3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1" y="13635483"/>
            <a:ext cx="4301543" cy="717788"/>
          </a:xfrm>
          <a:prstGeom prst="rect">
            <a:avLst/>
          </a:prstGeom>
          <a:noFill/>
          <a:ln>
            <a:noFill/>
          </a:ln>
        </p:spPr>
        <p:txBody>
          <a:bodyPr anchorCtr="0" anchor="b" bIns="66375" lIns="132750" spcFirstLastPara="1" rIns="132750" wrap="square" tIns="66375">
            <a:noAutofit/>
          </a:bodyPr>
          <a:lstStyle>
            <a:lvl1pPr lvl="0" marR="0" rtl="0" algn="l">
              <a:lnSpc>
                <a:spcPct val="100000"/>
              </a:lnSpc>
              <a:spcBef>
                <a:spcPts val="0"/>
              </a:spcBef>
              <a:spcAft>
                <a:spcPts val="0"/>
              </a:spcAft>
              <a:buClr>
                <a:srgbClr val="000000"/>
              </a:buClr>
              <a:buSzPts val="1400"/>
              <a:buFont typeface="Arial"/>
              <a:buNone/>
              <a:defRPr b="0" i="0" sz="17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20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20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20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20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20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20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20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20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5622799" y="13635483"/>
            <a:ext cx="4301543" cy="717788"/>
          </a:xfrm>
          <a:prstGeom prst="rect">
            <a:avLst/>
          </a:prstGeom>
          <a:noFill/>
          <a:ln>
            <a:noFill/>
          </a:ln>
        </p:spPr>
        <p:txBody>
          <a:bodyPr anchorCtr="0" anchor="b" bIns="66375" lIns="132750" spcFirstLastPara="1" rIns="132750" wrap="square" tIns="66375">
            <a:noAutofit/>
          </a:bodyPr>
          <a:lstStyle/>
          <a:p>
            <a:pPr indent="0" lvl="0" marL="0" marR="0" rtl="0" algn="r">
              <a:lnSpc>
                <a:spcPct val="100000"/>
              </a:lnSpc>
              <a:spcBef>
                <a:spcPts val="0"/>
              </a:spcBef>
              <a:spcAft>
                <a:spcPts val="0"/>
              </a:spcAft>
              <a:buClr>
                <a:srgbClr val="000000"/>
              </a:buClr>
              <a:buSzPts val="1700"/>
              <a:buFont typeface="Arial"/>
              <a:buNone/>
            </a:pPr>
            <a:fld id="{00000000-1234-1234-1234-123412341234}" type="slidenum">
              <a:rPr b="0" i="0" lang="en-GB" sz="1700" u="none" cap="none" strike="noStrike">
                <a:solidFill>
                  <a:schemeClr val="dk1"/>
                </a:solidFill>
                <a:latin typeface="Calibri"/>
                <a:ea typeface="Calibri"/>
                <a:cs typeface="Calibri"/>
                <a:sym typeface="Calibri"/>
              </a:rPr>
              <a:t>‹#›</a:t>
            </a:fld>
            <a:endParaRPr b="0" i="0" sz="17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9" name="Shape 159"/>
        <p:cNvGrpSpPr/>
        <p:nvPr/>
      </p:nvGrpSpPr>
      <p:grpSpPr>
        <a:xfrm>
          <a:off x="0" y="0"/>
          <a:ext cx="0" cy="0"/>
          <a:chOff x="0" y="0"/>
          <a:chExt cx="0" cy="0"/>
        </a:xfrm>
      </p:grpSpPr>
      <p:sp>
        <p:nvSpPr>
          <p:cNvPr id="160" name="Google Shape;160;g2e9e023ebb0_0_0:notes"/>
          <p:cNvSpPr/>
          <p:nvPr>
            <p:ph idx="2" type="sldImg"/>
          </p:nvPr>
        </p:nvSpPr>
        <p:spPr>
          <a:xfrm>
            <a:off x="1155700" y="1076325"/>
            <a:ext cx="7615200" cy="53847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1" name="Google Shape;161;g2e9e023ebb0_0_0:notes"/>
          <p:cNvSpPr txBox="1"/>
          <p:nvPr>
            <p:ph idx="1" type="body"/>
          </p:nvPr>
        </p:nvSpPr>
        <p:spPr>
          <a:xfrm>
            <a:off x="992665" y="6818988"/>
            <a:ext cx="7941300" cy="6460200"/>
          </a:xfrm>
          <a:prstGeom prst="rect">
            <a:avLst/>
          </a:prstGeom>
          <a:noFill/>
          <a:ln>
            <a:noFill/>
          </a:ln>
        </p:spPr>
        <p:txBody>
          <a:bodyPr anchorCtr="0" anchor="t" bIns="66375" lIns="132750" spcFirstLastPara="1" rIns="132750" wrap="square" tIns="66375">
            <a:noAutofit/>
          </a:bodyPr>
          <a:lstStyle/>
          <a:p>
            <a:pPr indent="0" lvl="0" marL="0" rtl="0" algn="l">
              <a:lnSpc>
                <a:spcPct val="100000"/>
              </a:lnSpc>
              <a:spcBef>
                <a:spcPts val="0"/>
              </a:spcBef>
              <a:spcAft>
                <a:spcPts val="0"/>
              </a:spcAft>
              <a:buSzPts val="1400"/>
              <a:buNone/>
            </a:pPr>
            <a:r>
              <a:t/>
            </a:r>
            <a:endParaRPr/>
          </a:p>
        </p:txBody>
      </p:sp>
      <p:sp>
        <p:nvSpPr>
          <p:cNvPr id="162" name="Google Shape;162;g2e9e023ebb0_0_0:notes"/>
          <p:cNvSpPr txBox="1"/>
          <p:nvPr>
            <p:ph idx="12" type="sldNum"/>
          </p:nvPr>
        </p:nvSpPr>
        <p:spPr>
          <a:xfrm>
            <a:off x="5622799" y="13635483"/>
            <a:ext cx="4301400" cy="717900"/>
          </a:xfrm>
          <a:prstGeom prst="rect">
            <a:avLst/>
          </a:prstGeom>
          <a:noFill/>
          <a:ln>
            <a:noFill/>
          </a:ln>
        </p:spPr>
        <p:txBody>
          <a:bodyPr anchorCtr="0" anchor="b" bIns="66375" lIns="132750" spcFirstLastPara="1" rIns="132750" wrap="square" tIns="66375">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6" name="Shape 176"/>
        <p:cNvGrpSpPr/>
        <p:nvPr/>
      </p:nvGrpSpPr>
      <p:grpSpPr>
        <a:xfrm>
          <a:off x="0" y="0"/>
          <a:ext cx="0" cy="0"/>
          <a:chOff x="0" y="0"/>
          <a:chExt cx="0" cy="0"/>
        </a:xfrm>
      </p:grpSpPr>
      <p:sp>
        <p:nvSpPr>
          <p:cNvPr id="177" name="Google Shape;177;g3811152ce69_0_101:notes"/>
          <p:cNvSpPr/>
          <p:nvPr>
            <p:ph idx="2" type="sldImg"/>
          </p:nvPr>
        </p:nvSpPr>
        <p:spPr>
          <a:xfrm>
            <a:off x="1538288" y="1795463"/>
            <a:ext cx="6850200" cy="48435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8" name="Google Shape;178;g3811152ce69_0_101:notes"/>
          <p:cNvSpPr txBox="1"/>
          <p:nvPr>
            <p:ph idx="1" type="body"/>
          </p:nvPr>
        </p:nvSpPr>
        <p:spPr>
          <a:xfrm>
            <a:off x="992665" y="6818988"/>
            <a:ext cx="7941300" cy="6460200"/>
          </a:xfrm>
          <a:prstGeom prst="rect">
            <a:avLst/>
          </a:prstGeom>
          <a:noFill/>
          <a:ln>
            <a:noFill/>
          </a:ln>
        </p:spPr>
        <p:txBody>
          <a:bodyPr anchorCtr="0" anchor="t" bIns="66375" lIns="132750" spcFirstLastPara="1" rIns="132750" wrap="square" tIns="66375">
            <a:noAutofit/>
          </a:bodyPr>
          <a:lstStyle/>
          <a:p>
            <a:pPr indent="0" lvl="0" marL="0" rtl="0" algn="l">
              <a:spcBef>
                <a:spcPts val="0"/>
              </a:spcBef>
              <a:spcAft>
                <a:spcPts val="0"/>
              </a:spcAft>
              <a:buNone/>
            </a:pPr>
            <a:r>
              <a:t/>
            </a:r>
            <a:endParaRPr/>
          </a:p>
        </p:txBody>
      </p:sp>
      <p:sp>
        <p:nvSpPr>
          <p:cNvPr id="179" name="Google Shape;179;g3811152ce69_0_101:notes"/>
          <p:cNvSpPr txBox="1"/>
          <p:nvPr>
            <p:ph idx="12" type="sldNum"/>
          </p:nvPr>
        </p:nvSpPr>
        <p:spPr>
          <a:xfrm>
            <a:off x="5622799" y="13635483"/>
            <a:ext cx="4301400" cy="717900"/>
          </a:xfrm>
          <a:prstGeom prst="rect">
            <a:avLst/>
          </a:prstGeom>
          <a:noFill/>
          <a:ln>
            <a:noFill/>
          </a:ln>
        </p:spPr>
        <p:txBody>
          <a:bodyPr anchorCtr="0" anchor="b" bIns="66375" lIns="132750" spcFirstLastPara="1" rIns="132750" wrap="square" tIns="66375">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3" name="Shape 203"/>
        <p:cNvGrpSpPr/>
        <p:nvPr/>
      </p:nvGrpSpPr>
      <p:grpSpPr>
        <a:xfrm>
          <a:off x="0" y="0"/>
          <a:ext cx="0" cy="0"/>
          <a:chOff x="0" y="0"/>
          <a:chExt cx="0" cy="0"/>
        </a:xfrm>
      </p:grpSpPr>
      <p:sp>
        <p:nvSpPr>
          <p:cNvPr id="204" name="Google Shape;204;g3827d20c3e1_0_6:notes"/>
          <p:cNvSpPr/>
          <p:nvPr>
            <p:ph idx="2" type="sldImg"/>
          </p:nvPr>
        </p:nvSpPr>
        <p:spPr>
          <a:xfrm>
            <a:off x="1538267" y="1795463"/>
            <a:ext cx="6849900" cy="4843800"/>
          </a:xfrm>
          <a:custGeom>
            <a:rect b="b" l="l" r="r" t="t"/>
            <a:pathLst>
              <a:path extrusionOk="0" h="120000" w="120000">
                <a:moveTo>
                  <a:pt x="0" y="0"/>
                </a:moveTo>
                <a:lnTo>
                  <a:pt x="120000" y="0"/>
                </a:lnTo>
                <a:lnTo>
                  <a:pt x="120000" y="120000"/>
                </a:lnTo>
                <a:lnTo>
                  <a:pt x="0" y="120000"/>
                </a:lnTo>
                <a:close/>
              </a:path>
            </a:pathLst>
          </a:custGeom>
          <a:noFill/>
          <a:ln cap="flat" cmpd="sng" w="18900">
            <a:solidFill>
              <a:srgbClr val="000000"/>
            </a:solidFill>
            <a:prstDash val="solid"/>
            <a:round/>
            <a:headEnd len="sm" w="sm" type="none"/>
            <a:tailEnd len="sm" w="sm" type="none"/>
          </a:ln>
        </p:spPr>
      </p:sp>
      <p:sp>
        <p:nvSpPr>
          <p:cNvPr id="205" name="Google Shape;205;g3827d20c3e1_0_6:notes"/>
          <p:cNvSpPr txBox="1"/>
          <p:nvPr>
            <p:ph idx="1" type="body"/>
          </p:nvPr>
        </p:nvSpPr>
        <p:spPr>
          <a:xfrm>
            <a:off x="992665" y="6818988"/>
            <a:ext cx="7941300" cy="6460200"/>
          </a:xfrm>
          <a:prstGeom prst="rect">
            <a:avLst/>
          </a:prstGeom>
          <a:noFill/>
          <a:ln>
            <a:noFill/>
          </a:ln>
        </p:spPr>
        <p:txBody>
          <a:bodyPr anchorCtr="0" anchor="t" bIns="66500" lIns="132950" spcFirstLastPara="1" rIns="132950" wrap="square" tIns="66500">
            <a:noAutofit/>
          </a:bodyPr>
          <a:lstStyle/>
          <a:p>
            <a:pPr indent="0" lvl="0" marL="0" rtl="0" algn="l">
              <a:spcBef>
                <a:spcPts val="0"/>
              </a:spcBef>
              <a:spcAft>
                <a:spcPts val="0"/>
              </a:spcAft>
              <a:buNone/>
            </a:pPr>
            <a:r>
              <a:t/>
            </a:r>
            <a:endParaRPr/>
          </a:p>
        </p:txBody>
      </p:sp>
      <p:sp>
        <p:nvSpPr>
          <p:cNvPr id="206" name="Google Shape;206;g3827d20c3e1_0_6:notes"/>
          <p:cNvSpPr txBox="1"/>
          <p:nvPr>
            <p:ph idx="12" type="sldNum"/>
          </p:nvPr>
        </p:nvSpPr>
        <p:spPr>
          <a:xfrm>
            <a:off x="5622799" y="13635483"/>
            <a:ext cx="4301400" cy="717900"/>
          </a:xfrm>
          <a:prstGeom prst="rect">
            <a:avLst/>
          </a:prstGeom>
          <a:noFill/>
          <a:ln>
            <a:noFill/>
          </a:ln>
        </p:spPr>
        <p:txBody>
          <a:bodyPr anchorCtr="0" anchor="b" bIns="66500" lIns="132950" spcFirstLastPara="1" rIns="132950" wrap="square" tIns="66500">
            <a:noAutofit/>
          </a:bodyPr>
          <a:lstStyle/>
          <a:p>
            <a:pPr indent="0" lvl="0" marL="0" rtl="0" algn="r">
              <a:spcBef>
                <a:spcPts val="0"/>
              </a:spcBef>
              <a:spcAft>
                <a:spcPts val="0"/>
              </a:spcAft>
              <a:buNone/>
            </a:pPr>
            <a:fld id="{00000000-1234-1234-1234-123412341234}" type="slidenum">
              <a:rPr lang="en-GB" sz="1300"/>
              <a:t>‹#›</a:t>
            </a:fld>
            <a:endParaRPr sz="13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 name="Shape 15"/>
        <p:cNvGrpSpPr/>
        <p:nvPr/>
      </p:nvGrpSpPr>
      <p:grpSpPr>
        <a:xfrm>
          <a:off x="0" y="0"/>
          <a:ext cx="0" cy="0"/>
          <a:chOff x="0" y="0"/>
          <a:chExt cx="0" cy="0"/>
        </a:xfrm>
      </p:grpSpPr>
      <p:sp>
        <p:nvSpPr>
          <p:cNvPr id="16" name="Google Shape;16;p26"/>
          <p:cNvSpPr txBox="1"/>
          <p:nvPr>
            <p:ph type="ctrTitle"/>
          </p:nvPr>
        </p:nvSpPr>
        <p:spPr>
          <a:xfrm>
            <a:off x="802005" y="2348895"/>
            <a:ext cx="9089390" cy="1620771"/>
          </a:xfrm>
          <a:prstGeom prst="rect">
            <a:avLst/>
          </a:prstGeom>
          <a:noFill/>
          <a:ln>
            <a:noFill/>
          </a:ln>
        </p:spPr>
        <p:txBody>
          <a:bodyPr anchorCtr="0" anchor="ctr" bIns="49775" lIns="99550" spcFirstLastPara="1" rIns="99550" wrap="square" tIns="49775">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 name="Google Shape;17;p26"/>
          <p:cNvSpPr txBox="1"/>
          <p:nvPr>
            <p:ph idx="1" type="subTitle"/>
          </p:nvPr>
        </p:nvSpPr>
        <p:spPr>
          <a:xfrm>
            <a:off x="1604010" y="4284716"/>
            <a:ext cx="7485380" cy="1932323"/>
          </a:xfrm>
          <a:prstGeom prst="rect">
            <a:avLst/>
          </a:prstGeom>
          <a:noFill/>
          <a:ln>
            <a:noFill/>
          </a:ln>
        </p:spPr>
        <p:txBody>
          <a:bodyPr anchorCtr="0" anchor="t" bIns="49775" lIns="99550" spcFirstLastPara="1" rIns="99550" wrap="square" tIns="49775">
            <a:normAutofit/>
          </a:bodyPr>
          <a:lstStyle>
            <a:lvl1pPr lvl="0" algn="ctr">
              <a:lnSpc>
                <a:spcPct val="100000"/>
              </a:lnSpc>
              <a:spcBef>
                <a:spcPts val="700"/>
              </a:spcBef>
              <a:spcAft>
                <a:spcPts val="0"/>
              </a:spcAft>
              <a:buClr>
                <a:srgbClr val="888888"/>
              </a:buClr>
              <a:buSzPts val="3500"/>
              <a:buNone/>
              <a:defRPr>
                <a:solidFill>
                  <a:srgbClr val="888888"/>
                </a:solidFill>
              </a:defRPr>
            </a:lvl1pPr>
            <a:lvl2pPr lvl="1" algn="ctr">
              <a:lnSpc>
                <a:spcPct val="100000"/>
              </a:lnSpc>
              <a:spcBef>
                <a:spcPts val="600"/>
              </a:spcBef>
              <a:spcAft>
                <a:spcPts val="0"/>
              </a:spcAft>
              <a:buClr>
                <a:srgbClr val="888888"/>
              </a:buClr>
              <a:buSzPts val="3000"/>
              <a:buNone/>
              <a:defRPr>
                <a:solidFill>
                  <a:srgbClr val="888888"/>
                </a:solidFill>
              </a:defRPr>
            </a:lvl2pPr>
            <a:lvl3pPr lvl="2" algn="ctr">
              <a:lnSpc>
                <a:spcPct val="100000"/>
              </a:lnSpc>
              <a:spcBef>
                <a:spcPts val="520"/>
              </a:spcBef>
              <a:spcAft>
                <a:spcPts val="0"/>
              </a:spcAft>
              <a:buClr>
                <a:srgbClr val="888888"/>
              </a:buClr>
              <a:buSzPts val="2600"/>
              <a:buNone/>
              <a:defRPr>
                <a:solidFill>
                  <a:srgbClr val="888888"/>
                </a:solidFill>
              </a:defRPr>
            </a:lvl3pPr>
            <a:lvl4pPr lvl="3" algn="ctr">
              <a:lnSpc>
                <a:spcPct val="100000"/>
              </a:lnSpc>
              <a:spcBef>
                <a:spcPts val="440"/>
              </a:spcBef>
              <a:spcAft>
                <a:spcPts val="0"/>
              </a:spcAft>
              <a:buClr>
                <a:srgbClr val="888888"/>
              </a:buClr>
              <a:buSzPts val="2200"/>
              <a:buNone/>
              <a:defRPr>
                <a:solidFill>
                  <a:srgbClr val="888888"/>
                </a:solidFill>
              </a:defRPr>
            </a:lvl4pPr>
            <a:lvl5pPr lvl="4" algn="ctr">
              <a:lnSpc>
                <a:spcPct val="100000"/>
              </a:lnSpc>
              <a:spcBef>
                <a:spcPts val="440"/>
              </a:spcBef>
              <a:spcAft>
                <a:spcPts val="0"/>
              </a:spcAft>
              <a:buClr>
                <a:srgbClr val="888888"/>
              </a:buClr>
              <a:buSzPts val="2200"/>
              <a:buNone/>
              <a:defRPr>
                <a:solidFill>
                  <a:srgbClr val="888888"/>
                </a:solidFill>
              </a:defRPr>
            </a:lvl5pPr>
            <a:lvl6pPr lvl="5" algn="ctr">
              <a:lnSpc>
                <a:spcPct val="100000"/>
              </a:lnSpc>
              <a:spcBef>
                <a:spcPts val="440"/>
              </a:spcBef>
              <a:spcAft>
                <a:spcPts val="0"/>
              </a:spcAft>
              <a:buClr>
                <a:srgbClr val="888888"/>
              </a:buClr>
              <a:buSzPts val="2200"/>
              <a:buNone/>
              <a:defRPr>
                <a:solidFill>
                  <a:srgbClr val="888888"/>
                </a:solidFill>
              </a:defRPr>
            </a:lvl6pPr>
            <a:lvl7pPr lvl="6" algn="ctr">
              <a:lnSpc>
                <a:spcPct val="100000"/>
              </a:lnSpc>
              <a:spcBef>
                <a:spcPts val="440"/>
              </a:spcBef>
              <a:spcAft>
                <a:spcPts val="0"/>
              </a:spcAft>
              <a:buClr>
                <a:srgbClr val="888888"/>
              </a:buClr>
              <a:buSzPts val="2200"/>
              <a:buNone/>
              <a:defRPr>
                <a:solidFill>
                  <a:srgbClr val="888888"/>
                </a:solidFill>
              </a:defRPr>
            </a:lvl7pPr>
            <a:lvl8pPr lvl="7" algn="ctr">
              <a:lnSpc>
                <a:spcPct val="100000"/>
              </a:lnSpc>
              <a:spcBef>
                <a:spcPts val="440"/>
              </a:spcBef>
              <a:spcAft>
                <a:spcPts val="0"/>
              </a:spcAft>
              <a:buClr>
                <a:srgbClr val="888888"/>
              </a:buClr>
              <a:buSzPts val="2200"/>
              <a:buNone/>
              <a:defRPr>
                <a:solidFill>
                  <a:srgbClr val="888888"/>
                </a:solidFill>
              </a:defRPr>
            </a:lvl8pPr>
            <a:lvl9pPr lvl="8" algn="ctr">
              <a:lnSpc>
                <a:spcPct val="100000"/>
              </a:lnSpc>
              <a:spcBef>
                <a:spcPts val="440"/>
              </a:spcBef>
              <a:spcAft>
                <a:spcPts val="0"/>
              </a:spcAft>
              <a:buClr>
                <a:srgbClr val="888888"/>
              </a:buClr>
              <a:buSzPts val="2200"/>
              <a:buNone/>
              <a:defRPr>
                <a:solidFill>
                  <a:srgbClr val="888888"/>
                </a:solidFill>
              </a:defRPr>
            </a:lvl9pPr>
          </a:lstStyle>
          <a:p/>
        </p:txBody>
      </p:sp>
      <p:sp>
        <p:nvSpPr>
          <p:cNvPr id="18" name="Google Shape;18;p26"/>
          <p:cNvSpPr txBox="1"/>
          <p:nvPr>
            <p:ph idx="10" type="dt"/>
          </p:nvPr>
        </p:nvSpPr>
        <p:spPr>
          <a:xfrm>
            <a:off x="534670" y="7008173"/>
            <a:ext cx="2495127" cy="402567"/>
          </a:xfrm>
          <a:prstGeom prst="rect">
            <a:avLst/>
          </a:prstGeom>
          <a:noFill/>
          <a:ln>
            <a:noFill/>
          </a:ln>
        </p:spPr>
        <p:txBody>
          <a:bodyPr anchorCtr="0" anchor="ctr" bIns="49775" lIns="99550" spcFirstLastPara="1" rIns="99550" wrap="square" tIns="4977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 name="Google Shape;19;p26"/>
          <p:cNvSpPr txBox="1"/>
          <p:nvPr>
            <p:ph idx="11" type="ftr"/>
          </p:nvPr>
        </p:nvSpPr>
        <p:spPr>
          <a:xfrm>
            <a:off x="3653579" y="7008173"/>
            <a:ext cx="3386243" cy="402567"/>
          </a:xfrm>
          <a:prstGeom prst="rect">
            <a:avLst/>
          </a:prstGeom>
          <a:noFill/>
          <a:ln>
            <a:noFill/>
          </a:ln>
        </p:spPr>
        <p:txBody>
          <a:bodyPr anchorCtr="0" anchor="ctr" bIns="49775" lIns="99550" spcFirstLastPara="1" rIns="99550" wrap="square" tIns="49775">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0" name="Google Shape;20;p26"/>
          <p:cNvSpPr txBox="1"/>
          <p:nvPr>
            <p:ph idx="12" type="sldNum"/>
          </p:nvPr>
        </p:nvSpPr>
        <p:spPr>
          <a:xfrm>
            <a:off x="7663603" y="7008173"/>
            <a:ext cx="2495127" cy="402567"/>
          </a:xfrm>
          <a:prstGeom prst="rect">
            <a:avLst/>
          </a:prstGeom>
          <a:noFill/>
          <a:ln>
            <a:noFill/>
          </a:ln>
        </p:spPr>
        <p:txBody>
          <a:bodyPr anchorCtr="0" anchor="ctr" bIns="49775" lIns="99550" spcFirstLastPara="1" rIns="99550" wrap="square" tIns="49775">
            <a:no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72" name="Shape 72"/>
        <p:cNvGrpSpPr/>
        <p:nvPr/>
      </p:nvGrpSpPr>
      <p:grpSpPr>
        <a:xfrm>
          <a:off x="0" y="0"/>
          <a:ext cx="0" cy="0"/>
          <a:chOff x="0" y="0"/>
          <a:chExt cx="0" cy="0"/>
        </a:xfrm>
      </p:grpSpPr>
      <p:sp>
        <p:nvSpPr>
          <p:cNvPr id="73" name="Google Shape;73;p35"/>
          <p:cNvSpPr txBox="1"/>
          <p:nvPr>
            <p:ph type="title"/>
          </p:nvPr>
        </p:nvSpPr>
        <p:spPr>
          <a:xfrm>
            <a:off x="534670" y="302801"/>
            <a:ext cx="9624060" cy="1260211"/>
          </a:xfrm>
          <a:prstGeom prst="rect">
            <a:avLst/>
          </a:prstGeom>
          <a:noFill/>
          <a:ln>
            <a:noFill/>
          </a:ln>
        </p:spPr>
        <p:txBody>
          <a:bodyPr anchorCtr="0" anchor="ctr" bIns="49775" lIns="99550" spcFirstLastPara="1" rIns="99550" wrap="square" tIns="49775">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4" name="Google Shape;74;p35"/>
          <p:cNvSpPr txBox="1"/>
          <p:nvPr>
            <p:ph idx="1" type="body"/>
          </p:nvPr>
        </p:nvSpPr>
        <p:spPr>
          <a:xfrm rot="5400000">
            <a:off x="2851658" y="-552692"/>
            <a:ext cx="4990084" cy="9624060"/>
          </a:xfrm>
          <a:prstGeom prst="rect">
            <a:avLst/>
          </a:prstGeom>
          <a:noFill/>
          <a:ln>
            <a:noFill/>
          </a:ln>
        </p:spPr>
        <p:txBody>
          <a:bodyPr anchorCtr="0" anchor="t" bIns="49775" lIns="99550" spcFirstLastPara="1" rIns="99550" wrap="square" tIns="49775">
            <a:norm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75" name="Google Shape;75;p35"/>
          <p:cNvSpPr txBox="1"/>
          <p:nvPr>
            <p:ph idx="10" type="dt"/>
          </p:nvPr>
        </p:nvSpPr>
        <p:spPr>
          <a:xfrm>
            <a:off x="534670" y="7008173"/>
            <a:ext cx="2495127" cy="402567"/>
          </a:xfrm>
          <a:prstGeom prst="rect">
            <a:avLst/>
          </a:prstGeom>
          <a:noFill/>
          <a:ln>
            <a:noFill/>
          </a:ln>
        </p:spPr>
        <p:txBody>
          <a:bodyPr anchorCtr="0" anchor="ctr" bIns="49775" lIns="99550" spcFirstLastPara="1" rIns="99550" wrap="square" tIns="4977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6" name="Google Shape;76;p35"/>
          <p:cNvSpPr txBox="1"/>
          <p:nvPr>
            <p:ph idx="11" type="ftr"/>
          </p:nvPr>
        </p:nvSpPr>
        <p:spPr>
          <a:xfrm>
            <a:off x="3653579" y="7008173"/>
            <a:ext cx="3386243" cy="402567"/>
          </a:xfrm>
          <a:prstGeom prst="rect">
            <a:avLst/>
          </a:prstGeom>
          <a:noFill/>
          <a:ln>
            <a:noFill/>
          </a:ln>
        </p:spPr>
        <p:txBody>
          <a:bodyPr anchorCtr="0" anchor="ctr" bIns="49775" lIns="99550" spcFirstLastPara="1" rIns="99550" wrap="square" tIns="49775">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7" name="Google Shape;77;p35"/>
          <p:cNvSpPr txBox="1"/>
          <p:nvPr>
            <p:ph idx="12" type="sldNum"/>
          </p:nvPr>
        </p:nvSpPr>
        <p:spPr>
          <a:xfrm>
            <a:off x="7663603" y="7008173"/>
            <a:ext cx="2495127" cy="402567"/>
          </a:xfrm>
          <a:prstGeom prst="rect">
            <a:avLst/>
          </a:prstGeom>
          <a:noFill/>
          <a:ln>
            <a:noFill/>
          </a:ln>
        </p:spPr>
        <p:txBody>
          <a:bodyPr anchorCtr="0" anchor="ctr" bIns="49775" lIns="99550" spcFirstLastPara="1" rIns="99550" wrap="square" tIns="49775">
            <a:no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8" name="Shape 78"/>
        <p:cNvGrpSpPr/>
        <p:nvPr/>
      </p:nvGrpSpPr>
      <p:grpSpPr>
        <a:xfrm>
          <a:off x="0" y="0"/>
          <a:ext cx="0" cy="0"/>
          <a:chOff x="0" y="0"/>
          <a:chExt cx="0" cy="0"/>
        </a:xfrm>
      </p:grpSpPr>
      <p:sp>
        <p:nvSpPr>
          <p:cNvPr id="79" name="Google Shape;79;p36"/>
          <p:cNvSpPr txBox="1"/>
          <p:nvPr>
            <p:ph type="title"/>
          </p:nvPr>
        </p:nvSpPr>
        <p:spPr>
          <a:xfrm rot="5400000">
            <a:off x="6476244" y="2225335"/>
            <a:ext cx="6451578" cy="2606517"/>
          </a:xfrm>
          <a:prstGeom prst="rect">
            <a:avLst/>
          </a:prstGeom>
          <a:noFill/>
          <a:ln>
            <a:noFill/>
          </a:ln>
        </p:spPr>
        <p:txBody>
          <a:bodyPr anchorCtr="0" anchor="ctr" bIns="49775" lIns="99550" spcFirstLastPara="1" rIns="99550" wrap="square" tIns="49775">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0" name="Google Shape;80;p36"/>
          <p:cNvSpPr txBox="1"/>
          <p:nvPr>
            <p:ph idx="1" type="body"/>
          </p:nvPr>
        </p:nvSpPr>
        <p:spPr>
          <a:xfrm rot="5400000">
            <a:off x="1174101" y="-292070"/>
            <a:ext cx="6451578" cy="7641326"/>
          </a:xfrm>
          <a:prstGeom prst="rect">
            <a:avLst/>
          </a:prstGeom>
          <a:noFill/>
          <a:ln>
            <a:noFill/>
          </a:ln>
        </p:spPr>
        <p:txBody>
          <a:bodyPr anchorCtr="0" anchor="t" bIns="49775" lIns="99550" spcFirstLastPara="1" rIns="99550" wrap="square" tIns="49775">
            <a:norm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81" name="Google Shape;81;p36"/>
          <p:cNvSpPr txBox="1"/>
          <p:nvPr>
            <p:ph idx="10" type="dt"/>
          </p:nvPr>
        </p:nvSpPr>
        <p:spPr>
          <a:xfrm>
            <a:off x="534670" y="7008173"/>
            <a:ext cx="2495127" cy="402567"/>
          </a:xfrm>
          <a:prstGeom prst="rect">
            <a:avLst/>
          </a:prstGeom>
          <a:noFill/>
          <a:ln>
            <a:noFill/>
          </a:ln>
        </p:spPr>
        <p:txBody>
          <a:bodyPr anchorCtr="0" anchor="ctr" bIns="49775" lIns="99550" spcFirstLastPara="1" rIns="99550" wrap="square" tIns="4977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2" name="Google Shape;82;p36"/>
          <p:cNvSpPr txBox="1"/>
          <p:nvPr>
            <p:ph idx="11" type="ftr"/>
          </p:nvPr>
        </p:nvSpPr>
        <p:spPr>
          <a:xfrm>
            <a:off x="3653579" y="7008173"/>
            <a:ext cx="3386243" cy="402567"/>
          </a:xfrm>
          <a:prstGeom prst="rect">
            <a:avLst/>
          </a:prstGeom>
          <a:noFill/>
          <a:ln>
            <a:noFill/>
          </a:ln>
        </p:spPr>
        <p:txBody>
          <a:bodyPr anchorCtr="0" anchor="ctr" bIns="49775" lIns="99550" spcFirstLastPara="1" rIns="99550" wrap="square" tIns="49775">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3" name="Google Shape;83;p36"/>
          <p:cNvSpPr txBox="1"/>
          <p:nvPr>
            <p:ph idx="12" type="sldNum"/>
          </p:nvPr>
        </p:nvSpPr>
        <p:spPr>
          <a:xfrm>
            <a:off x="7663603" y="7008173"/>
            <a:ext cx="2495127" cy="402567"/>
          </a:xfrm>
          <a:prstGeom prst="rect">
            <a:avLst/>
          </a:prstGeom>
          <a:noFill/>
          <a:ln>
            <a:noFill/>
          </a:ln>
        </p:spPr>
        <p:txBody>
          <a:bodyPr anchorCtr="0" anchor="ctr" bIns="49775" lIns="99550" spcFirstLastPara="1" rIns="99550" wrap="square" tIns="49775">
            <a:no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0" name="Shape 90"/>
        <p:cNvGrpSpPr/>
        <p:nvPr/>
      </p:nvGrpSpPr>
      <p:grpSpPr>
        <a:xfrm>
          <a:off x="0" y="0"/>
          <a:ext cx="0" cy="0"/>
          <a:chOff x="0" y="0"/>
          <a:chExt cx="0" cy="0"/>
        </a:xfrm>
      </p:grpSpPr>
      <p:sp>
        <p:nvSpPr>
          <p:cNvPr id="91" name="Google Shape;91;g3811152ce69_0_133"/>
          <p:cNvSpPr txBox="1"/>
          <p:nvPr>
            <p:ph type="ctrTitle"/>
          </p:nvPr>
        </p:nvSpPr>
        <p:spPr>
          <a:xfrm>
            <a:off x="802005" y="2348895"/>
            <a:ext cx="9089400" cy="1620900"/>
          </a:xfrm>
          <a:prstGeom prst="rect">
            <a:avLst/>
          </a:prstGeom>
          <a:noFill/>
          <a:ln>
            <a:noFill/>
          </a:ln>
        </p:spPr>
        <p:txBody>
          <a:bodyPr anchorCtr="0" anchor="ctr" bIns="49775" lIns="99550" spcFirstLastPara="1" rIns="99550" wrap="square" tIns="49775">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92" name="Google Shape;92;g3811152ce69_0_133"/>
          <p:cNvSpPr txBox="1"/>
          <p:nvPr>
            <p:ph idx="1" type="subTitle"/>
          </p:nvPr>
        </p:nvSpPr>
        <p:spPr>
          <a:xfrm>
            <a:off x="1604010" y="4284716"/>
            <a:ext cx="7485300" cy="1932300"/>
          </a:xfrm>
          <a:prstGeom prst="rect">
            <a:avLst/>
          </a:prstGeom>
          <a:noFill/>
          <a:ln>
            <a:noFill/>
          </a:ln>
        </p:spPr>
        <p:txBody>
          <a:bodyPr anchorCtr="0" anchor="t" bIns="49775" lIns="99550" spcFirstLastPara="1" rIns="99550" wrap="square" tIns="49775">
            <a:normAutofit/>
          </a:bodyPr>
          <a:lstStyle>
            <a:lvl1pPr lvl="0" algn="ctr">
              <a:spcBef>
                <a:spcPts val="700"/>
              </a:spcBef>
              <a:spcAft>
                <a:spcPts val="0"/>
              </a:spcAft>
              <a:buClr>
                <a:srgbClr val="888888"/>
              </a:buClr>
              <a:buSzPts val="3500"/>
              <a:buNone/>
              <a:defRPr>
                <a:solidFill>
                  <a:srgbClr val="888888"/>
                </a:solidFill>
              </a:defRPr>
            </a:lvl1pPr>
            <a:lvl2pPr lvl="1" algn="ctr">
              <a:spcBef>
                <a:spcPts val="600"/>
              </a:spcBef>
              <a:spcAft>
                <a:spcPts val="0"/>
              </a:spcAft>
              <a:buClr>
                <a:srgbClr val="888888"/>
              </a:buClr>
              <a:buSzPts val="3000"/>
              <a:buNone/>
              <a:defRPr>
                <a:solidFill>
                  <a:srgbClr val="888888"/>
                </a:solidFill>
              </a:defRPr>
            </a:lvl2pPr>
            <a:lvl3pPr lvl="2" algn="ctr">
              <a:spcBef>
                <a:spcPts val="520"/>
              </a:spcBef>
              <a:spcAft>
                <a:spcPts val="0"/>
              </a:spcAft>
              <a:buClr>
                <a:srgbClr val="888888"/>
              </a:buClr>
              <a:buSzPts val="2600"/>
              <a:buNone/>
              <a:defRPr>
                <a:solidFill>
                  <a:srgbClr val="888888"/>
                </a:solidFill>
              </a:defRPr>
            </a:lvl3pPr>
            <a:lvl4pPr lvl="3" algn="ctr">
              <a:spcBef>
                <a:spcPts val="440"/>
              </a:spcBef>
              <a:spcAft>
                <a:spcPts val="0"/>
              </a:spcAft>
              <a:buClr>
                <a:srgbClr val="888888"/>
              </a:buClr>
              <a:buSzPts val="2200"/>
              <a:buNone/>
              <a:defRPr>
                <a:solidFill>
                  <a:srgbClr val="888888"/>
                </a:solidFill>
              </a:defRPr>
            </a:lvl4pPr>
            <a:lvl5pPr lvl="4" algn="ctr">
              <a:spcBef>
                <a:spcPts val="440"/>
              </a:spcBef>
              <a:spcAft>
                <a:spcPts val="0"/>
              </a:spcAft>
              <a:buClr>
                <a:srgbClr val="888888"/>
              </a:buClr>
              <a:buSzPts val="2200"/>
              <a:buNone/>
              <a:defRPr>
                <a:solidFill>
                  <a:srgbClr val="888888"/>
                </a:solidFill>
              </a:defRPr>
            </a:lvl5pPr>
            <a:lvl6pPr lvl="5" algn="ctr">
              <a:spcBef>
                <a:spcPts val="440"/>
              </a:spcBef>
              <a:spcAft>
                <a:spcPts val="0"/>
              </a:spcAft>
              <a:buClr>
                <a:srgbClr val="888888"/>
              </a:buClr>
              <a:buSzPts val="2200"/>
              <a:buNone/>
              <a:defRPr>
                <a:solidFill>
                  <a:srgbClr val="888888"/>
                </a:solidFill>
              </a:defRPr>
            </a:lvl6pPr>
            <a:lvl7pPr lvl="6" algn="ctr">
              <a:spcBef>
                <a:spcPts val="440"/>
              </a:spcBef>
              <a:spcAft>
                <a:spcPts val="0"/>
              </a:spcAft>
              <a:buClr>
                <a:srgbClr val="888888"/>
              </a:buClr>
              <a:buSzPts val="2200"/>
              <a:buNone/>
              <a:defRPr>
                <a:solidFill>
                  <a:srgbClr val="888888"/>
                </a:solidFill>
              </a:defRPr>
            </a:lvl7pPr>
            <a:lvl8pPr lvl="7" algn="ctr">
              <a:spcBef>
                <a:spcPts val="440"/>
              </a:spcBef>
              <a:spcAft>
                <a:spcPts val="0"/>
              </a:spcAft>
              <a:buClr>
                <a:srgbClr val="888888"/>
              </a:buClr>
              <a:buSzPts val="2200"/>
              <a:buNone/>
              <a:defRPr>
                <a:solidFill>
                  <a:srgbClr val="888888"/>
                </a:solidFill>
              </a:defRPr>
            </a:lvl8pPr>
            <a:lvl9pPr lvl="8" algn="ctr">
              <a:spcBef>
                <a:spcPts val="440"/>
              </a:spcBef>
              <a:spcAft>
                <a:spcPts val="0"/>
              </a:spcAft>
              <a:buClr>
                <a:srgbClr val="888888"/>
              </a:buClr>
              <a:buSzPts val="2200"/>
              <a:buNone/>
              <a:defRPr>
                <a:solidFill>
                  <a:srgbClr val="888888"/>
                </a:solidFill>
              </a:defRPr>
            </a:lvl9pPr>
          </a:lstStyle>
          <a:p/>
        </p:txBody>
      </p:sp>
      <p:sp>
        <p:nvSpPr>
          <p:cNvPr id="93" name="Google Shape;93;g3811152ce69_0_133"/>
          <p:cNvSpPr txBox="1"/>
          <p:nvPr>
            <p:ph idx="10" type="dt"/>
          </p:nvPr>
        </p:nvSpPr>
        <p:spPr>
          <a:xfrm>
            <a:off x="534670" y="7008173"/>
            <a:ext cx="2495100" cy="402600"/>
          </a:xfrm>
          <a:prstGeom prst="rect">
            <a:avLst/>
          </a:prstGeom>
          <a:noFill/>
          <a:ln>
            <a:noFill/>
          </a:ln>
        </p:spPr>
        <p:txBody>
          <a:bodyPr anchorCtr="0" anchor="ctr" bIns="49775" lIns="99550" spcFirstLastPara="1" rIns="99550" wrap="square" tIns="49775">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4" name="Google Shape;94;g3811152ce69_0_133"/>
          <p:cNvSpPr txBox="1"/>
          <p:nvPr>
            <p:ph idx="11" type="ftr"/>
          </p:nvPr>
        </p:nvSpPr>
        <p:spPr>
          <a:xfrm>
            <a:off x="3653579" y="7008173"/>
            <a:ext cx="3386100" cy="402600"/>
          </a:xfrm>
          <a:prstGeom prst="rect">
            <a:avLst/>
          </a:prstGeom>
          <a:noFill/>
          <a:ln>
            <a:noFill/>
          </a:ln>
        </p:spPr>
        <p:txBody>
          <a:bodyPr anchorCtr="0" anchor="ctr" bIns="49775" lIns="99550" spcFirstLastPara="1" rIns="99550" wrap="square" tIns="49775">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5" name="Google Shape;95;g3811152ce69_0_133"/>
          <p:cNvSpPr txBox="1"/>
          <p:nvPr>
            <p:ph idx="12" type="sldNum"/>
          </p:nvPr>
        </p:nvSpPr>
        <p:spPr>
          <a:xfrm>
            <a:off x="7663603" y="7008173"/>
            <a:ext cx="2495100" cy="402600"/>
          </a:xfrm>
          <a:prstGeom prst="rect">
            <a:avLst/>
          </a:prstGeom>
          <a:noFill/>
          <a:ln>
            <a:noFill/>
          </a:ln>
        </p:spPr>
        <p:txBody>
          <a:bodyPr anchorCtr="0" anchor="ctr" bIns="49775" lIns="99550" spcFirstLastPara="1" rIns="99550" wrap="square" tIns="497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96" name="Shape 96"/>
        <p:cNvGrpSpPr/>
        <p:nvPr/>
      </p:nvGrpSpPr>
      <p:grpSpPr>
        <a:xfrm>
          <a:off x="0" y="0"/>
          <a:ext cx="0" cy="0"/>
          <a:chOff x="0" y="0"/>
          <a:chExt cx="0" cy="0"/>
        </a:xfrm>
      </p:grpSpPr>
      <p:sp>
        <p:nvSpPr>
          <p:cNvPr id="97" name="Google Shape;97;g3811152ce69_0_139"/>
          <p:cNvSpPr txBox="1"/>
          <p:nvPr>
            <p:ph type="title"/>
          </p:nvPr>
        </p:nvSpPr>
        <p:spPr>
          <a:xfrm>
            <a:off x="534670" y="302801"/>
            <a:ext cx="9624000" cy="1260300"/>
          </a:xfrm>
          <a:prstGeom prst="rect">
            <a:avLst/>
          </a:prstGeom>
          <a:noFill/>
          <a:ln>
            <a:noFill/>
          </a:ln>
        </p:spPr>
        <p:txBody>
          <a:bodyPr anchorCtr="0" anchor="ctr" bIns="49775" lIns="99550" spcFirstLastPara="1" rIns="99550" wrap="square" tIns="49775">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98" name="Google Shape;98;g3811152ce69_0_139"/>
          <p:cNvSpPr txBox="1"/>
          <p:nvPr>
            <p:ph idx="1" type="body"/>
          </p:nvPr>
        </p:nvSpPr>
        <p:spPr>
          <a:xfrm>
            <a:off x="534670" y="1764296"/>
            <a:ext cx="9624000" cy="4990200"/>
          </a:xfrm>
          <a:prstGeom prst="rect">
            <a:avLst/>
          </a:prstGeom>
          <a:noFill/>
          <a:ln>
            <a:noFill/>
          </a:ln>
        </p:spPr>
        <p:txBody>
          <a:bodyPr anchorCtr="0" anchor="t" bIns="49775" lIns="99550" spcFirstLastPara="1" rIns="99550" wrap="square" tIns="49775">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99" name="Google Shape;99;g3811152ce69_0_139"/>
          <p:cNvSpPr txBox="1"/>
          <p:nvPr>
            <p:ph idx="10" type="dt"/>
          </p:nvPr>
        </p:nvSpPr>
        <p:spPr>
          <a:xfrm>
            <a:off x="534670" y="7008173"/>
            <a:ext cx="2495100" cy="402600"/>
          </a:xfrm>
          <a:prstGeom prst="rect">
            <a:avLst/>
          </a:prstGeom>
          <a:noFill/>
          <a:ln>
            <a:noFill/>
          </a:ln>
        </p:spPr>
        <p:txBody>
          <a:bodyPr anchorCtr="0" anchor="ctr" bIns="49775" lIns="99550" spcFirstLastPara="1" rIns="99550" wrap="square" tIns="49775">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0" name="Google Shape;100;g3811152ce69_0_139"/>
          <p:cNvSpPr txBox="1"/>
          <p:nvPr>
            <p:ph idx="11" type="ftr"/>
          </p:nvPr>
        </p:nvSpPr>
        <p:spPr>
          <a:xfrm>
            <a:off x="3653579" y="7008173"/>
            <a:ext cx="3386100" cy="402600"/>
          </a:xfrm>
          <a:prstGeom prst="rect">
            <a:avLst/>
          </a:prstGeom>
          <a:noFill/>
          <a:ln>
            <a:noFill/>
          </a:ln>
        </p:spPr>
        <p:txBody>
          <a:bodyPr anchorCtr="0" anchor="ctr" bIns="49775" lIns="99550" spcFirstLastPara="1" rIns="99550" wrap="square" tIns="49775">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1" name="Google Shape;101;g3811152ce69_0_139"/>
          <p:cNvSpPr txBox="1"/>
          <p:nvPr>
            <p:ph idx="12" type="sldNum"/>
          </p:nvPr>
        </p:nvSpPr>
        <p:spPr>
          <a:xfrm>
            <a:off x="7663603" y="7008173"/>
            <a:ext cx="2495100" cy="402600"/>
          </a:xfrm>
          <a:prstGeom prst="rect">
            <a:avLst/>
          </a:prstGeom>
          <a:noFill/>
          <a:ln>
            <a:noFill/>
          </a:ln>
        </p:spPr>
        <p:txBody>
          <a:bodyPr anchorCtr="0" anchor="ctr" bIns="49775" lIns="99550" spcFirstLastPara="1" rIns="99550" wrap="square" tIns="497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02" name="Shape 102"/>
        <p:cNvGrpSpPr/>
        <p:nvPr/>
      </p:nvGrpSpPr>
      <p:grpSpPr>
        <a:xfrm>
          <a:off x="0" y="0"/>
          <a:ext cx="0" cy="0"/>
          <a:chOff x="0" y="0"/>
          <a:chExt cx="0" cy="0"/>
        </a:xfrm>
      </p:grpSpPr>
      <p:sp>
        <p:nvSpPr>
          <p:cNvPr id="103" name="Google Shape;103;g3811152ce69_0_145"/>
          <p:cNvSpPr txBox="1"/>
          <p:nvPr>
            <p:ph idx="10" type="dt"/>
          </p:nvPr>
        </p:nvSpPr>
        <p:spPr>
          <a:xfrm>
            <a:off x="534670" y="7008173"/>
            <a:ext cx="2495100" cy="402600"/>
          </a:xfrm>
          <a:prstGeom prst="rect">
            <a:avLst/>
          </a:prstGeom>
          <a:noFill/>
          <a:ln>
            <a:noFill/>
          </a:ln>
        </p:spPr>
        <p:txBody>
          <a:bodyPr anchorCtr="0" anchor="ctr" bIns="49775" lIns="99550" spcFirstLastPara="1" rIns="99550" wrap="square" tIns="49775">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4" name="Google Shape;104;g3811152ce69_0_145"/>
          <p:cNvSpPr txBox="1"/>
          <p:nvPr>
            <p:ph idx="11" type="ftr"/>
          </p:nvPr>
        </p:nvSpPr>
        <p:spPr>
          <a:xfrm>
            <a:off x="3653579" y="7008173"/>
            <a:ext cx="3386100" cy="402600"/>
          </a:xfrm>
          <a:prstGeom prst="rect">
            <a:avLst/>
          </a:prstGeom>
          <a:noFill/>
          <a:ln>
            <a:noFill/>
          </a:ln>
        </p:spPr>
        <p:txBody>
          <a:bodyPr anchorCtr="0" anchor="ctr" bIns="49775" lIns="99550" spcFirstLastPara="1" rIns="99550" wrap="square" tIns="49775">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5" name="Google Shape;105;g3811152ce69_0_145"/>
          <p:cNvSpPr txBox="1"/>
          <p:nvPr>
            <p:ph idx="12" type="sldNum"/>
          </p:nvPr>
        </p:nvSpPr>
        <p:spPr>
          <a:xfrm>
            <a:off x="7663603" y="7008173"/>
            <a:ext cx="2495100" cy="402600"/>
          </a:xfrm>
          <a:prstGeom prst="rect">
            <a:avLst/>
          </a:prstGeom>
          <a:noFill/>
          <a:ln>
            <a:noFill/>
          </a:ln>
        </p:spPr>
        <p:txBody>
          <a:bodyPr anchorCtr="0" anchor="ctr" bIns="49775" lIns="99550" spcFirstLastPara="1" rIns="99550" wrap="square" tIns="497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06" name="Shape 106"/>
        <p:cNvGrpSpPr/>
        <p:nvPr/>
      </p:nvGrpSpPr>
      <p:grpSpPr>
        <a:xfrm>
          <a:off x="0" y="0"/>
          <a:ext cx="0" cy="0"/>
          <a:chOff x="0" y="0"/>
          <a:chExt cx="0" cy="0"/>
        </a:xfrm>
      </p:grpSpPr>
      <p:sp>
        <p:nvSpPr>
          <p:cNvPr id="107" name="Google Shape;107;g3811152ce69_0_149"/>
          <p:cNvSpPr txBox="1"/>
          <p:nvPr>
            <p:ph type="title"/>
          </p:nvPr>
        </p:nvSpPr>
        <p:spPr>
          <a:xfrm>
            <a:off x="844705" y="4858814"/>
            <a:ext cx="9089400" cy="1501800"/>
          </a:xfrm>
          <a:prstGeom prst="rect">
            <a:avLst/>
          </a:prstGeom>
          <a:noFill/>
          <a:ln>
            <a:noFill/>
          </a:ln>
        </p:spPr>
        <p:txBody>
          <a:bodyPr anchorCtr="0" anchor="t" bIns="49775" lIns="99550" spcFirstLastPara="1" rIns="99550" wrap="square" tIns="49775">
            <a:normAutofit/>
          </a:bodyPr>
          <a:lstStyle>
            <a:lvl1pPr lvl="0" algn="l">
              <a:spcBef>
                <a:spcPts val="0"/>
              </a:spcBef>
              <a:spcAft>
                <a:spcPts val="0"/>
              </a:spcAft>
              <a:buClr>
                <a:schemeClr val="dk1"/>
              </a:buClr>
              <a:buSzPts val="4400"/>
              <a:buFont typeface="Calibri"/>
              <a:buNone/>
              <a:defRPr b="1" sz="44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08" name="Google Shape;108;g3811152ce69_0_149"/>
          <p:cNvSpPr txBox="1"/>
          <p:nvPr>
            <p:ph idx="1" type="body"/>
          </p:nvPr>
        </p:nvSpPr>
        <p:spPr>
          <a:xfrm>
            <a:off x="844705" y="3204787"/>
            <a:ext cx="9089400" cy="1653900"/>
          </a:xfrm>
          <a:prstGeom prst="rect">
            <a:avLst/>
          </a:prstGeom>
          <a:noFill/>
          <a:ln>
            <a:noFill/>
          </a:ln>
        </p:spPr>
        <p:txBody>
          <a:bodyPr anchorCtr="0" anchor="b" bIns="49775" lIns="99550" spcFirstLastPara="1" rIns="99550" wrap="square" tIns="49775">
            <a:normAutofit/>
          </a:bodyPr>
          <a:lstStyle>
            <a:lvl1pPr indent="-228600" lvl="0" marL="457200" algn="l">
              <a:spcBef>
                <a:spcPts val="440"/>
              </a:spcBef>
              <a:spcAft>
                <a:spcPts val="0"/>
              </a:spcAft>
              <a:buClr>
                <a:srgbClr val="888888"/>
              </a:buClr>
              <a:buSzPts val="2200"/>
              <a:buNone/>
              <a:defRPr sz="2200">
                <a:solidFill>
                  <a:srgbClr val="888888"/>
                </a:solidFill>
              </a:defRPr>
            </a:lvl1pPr>
            <a:lvl2pPr indent="-228600" lvl="1" marL="914400" algn="l">
              <a:spcBef>
                <a:spcPts val="400"/>
              </a:spcBef>
              <a:spcAft>
                <a:spcPts val="0"/>
              </a:spcAft>
              <a:buClr>
                <a:srgbClr val="888888"/>
              </a:buClr>
              <a:buSzPts val="2000"/>
              <a:buNone/>
              <a:defRPr sz="2000">
                <a:solidFill>
                  <a:srgbClr val="888888"/>
                </a:solidFill>
              </a:defRPr>
            </a:lvl2pPr>
            <a:lvl3pPr indent="-228600" lvl="2" marL="1371600" algn="l">
              <a:spcBef>
                <a:spcPts val="340"/>
              </a:spcBef>
              <a:spcAft>
                <a:spcPts val="0"/>
              </a:spcAft>
              <a:buClr>
                <a:srgbClr val="888888"/>
              </a:buClr>
              <a:buSzPts val="1700"/>
              <a:buNone/>
              <a:defRPr sz="1700">
                <a:solidFill>
                  <a:srgbClr val="888888"/>
                </a:solidFill>
              </a:defRPr>
            </a:lvl3pPr>
            <a:lvl4pPr indent="-228600" lvl="3" marL="1828800" algn="l">
              <a:spcBef>
                <a:spcPts val="300"/>
              </a:spcBef>
              <a:spcAft>
                <a:spcPts val="0"/>
              </a:spcAft>
              <a:buClr>
                <a:srgbClr val="888888"/>
              </a:buClr>
              <a:buSzPts val="1500"/>
              <a:buNone/>
              <a:defRPr sz="1500">
                <a:solidFill>
                  <a:srgbClr val="888888"/>
                </a:solidFill>
              </a:defRPr>
            </a:lvl4pPr>
            <a:lvl5pPr indent="-228600" lvl="4" marL="2286000" algn="l">
              <a:spcBef>
                <a:spcPts val="300"/>
              </a:spcBef>
              <a:spcAft>
                <a:spcPts val="0"/>
              </a:spcAft>
              <a:buClr>
                <a:srgbClr val="888888"/>
              </a:buClr>
              <a:buSzPts val="1500"/>
              <a:buNone/>
              <a:defRPr sz="1500">
                <a:solidFill>
                  <a:srgbClr val="888888"/>
                </a:solidFill>
              </a:defRPr>
            </a:lvl5pPr>
            <a:lvl6pPr indent="-228600" lvl="5" marL="2743200" algn="l">
              <a:spcBef>
                <a:spcPts val="300"/>
              </a:spcBef>
              <a:spcAft>
                <a:spcPts val="0"/>
              </a:spcAft>
              <a:buClr>
                <a:srgbClr val="888888"/>
              </a:buClr>
              <a:buSzPts val="1500"/>
              <a:buNone/>
              <a:defRPr sz="1500">
                <a:solidFill>
                  <a:srgbClr val="888888"/>
                </a:solidFill>
              </a:defRPr>
            </a:lvl6pPr>
            <a:lvl7pPr indent="-228600" lvl="6" marL="3200400" algn="l">
              <a:spcBef>
                <a:spcPts val="300"/>
              </a:spcBef>
              <a:spcAft>
                <a:spcPts val="0"/>
              </a:spcAft>
              <a:buClr>
                <a:srgbClr val="888888"/>
              </a:buClr>
              <a:buSzPts val="1500"/>
              <a:buNone/>
              <a:defRPr sz="1500">
                <a:solidFill>
                  <a:srgbClr val="888888"/>
                </a:solidFill>
              </a:defRPr>
            </a:lvl7pPr>
            <a:lvl8pPr indent="-228600" lvl="7" marL="3657600" algn="l">
              <a:spcBef>
                <a:spcPts val="300"/>
              </a:spcBef>
              <a:spcAft>
                <a:spcPts val="0"/>
              </a:spcAft>
              <a:buClr>
                <a:srgbClr val="888888"/>
              </a:buClr>
              <a:buSzPts val="1500"/>
              <a:buNone/>
              <a:defRPr sz="1500">
                <a:solidFill>
                  <a:srgbClr val="888888"/>
                </a:solidFill>
              </a:defRPr>
            </a:lvl8pPr>
            <a:lvl9pPr indent="-228600" lvl="8" marL="4114800" algn="l">
              <a:spcBef>
                <a:spcPts val="300"/>
              </a:spcBef>
              <a:spcAft>
                <a:spcPts val="0"/>
              </a:spcAft>
              <a:buClr>
                <a:srgbClr val="888888"/>
              </a:buClr>
              <a:buSzPts val="1500"/>
              <a:buNone/>
              <a:defRPr sz="1500">
                <a:solidFill>
                  <a:srgbClr val="888888"/>
                </a:solidFill>
              </a:defRPr>
            </a:lvl9pPr>
          </a:lstStyle>
          <a:p/>
        </p:txBody>
      </p:sp>
      <p:sp>
        <p:nvSpPr>
          <p:cNvPr id="109" name="Google Shape;109;g3811152ce69_0_149"/>
          <p:cNvSpPr txBox="1"/>
          <p:nvPr>
            <p:ph idx="10" type="dt"/>
          </p:nvPr>
        </p:nvSpPr>
        <p:spPr>
          <a:xfrm>
            <a:off x="534670" y="7008173"/>
            <a:ext cx="2495100" cy="402600"/>
          </a:xfrm>
          <a:prstGeom prst="rect">
            <a:avLst/>
          </a:prstGeom>
          <a:noFill/>
          <a:ln>
            <a:noFill/>
          </a:ln>
        </p:spPr>
        <p:txBody>
          <a:bodyPr anchorCtr="0" anchor="ctr" bIns="49775" lIns="99550" spcFirstLastPara="1" rIns="99550" wrap="square" tIns="49775">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0" name="Google Shape;110;g3811152ce69_0_149"/>
          <p:cNvSpPr txBox="1"/>
          <p:nvPr>
            <p:ph idx="11" type="ftr"/>
          </p:nvPr>
        </p:nvSpPr>
        <p:spPr>
          <a:xfrm>
            <a:off x="3653579" y="7008173"/>
            <a:ext cx="3386100" cy="402600"/>
          </a:xfrm>
          <a:prstGeom prst="rect">
            <a:avLst/>
          </a:prstGeom>
          <a:noFill/>
          <a:ln>
            <a:noFill/>
          </a:ln>
        </p:spPr>
        <p:txBody>
          <a:bodyPr anchorCtr="0" anchor="ctr" bIns="49775" lIns="99550" spcFirstLastPara="1" rIns="99550" wrap="square" tIns="49775">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1" name="Google Shape;111;g3811152ce69_0_149"/>
          <p:cNvSpPr txBox="1"/>
          <p:nvPr>
            <p:ph idx="12" type="sldNum"/>
          </p:nvPr>
        </p:nvSpPr>
        <p:spPr>
          <a:xfrm>
            <a:off x="7663603" y="7008173"/>
            <a:ext cx="2495100" cy="402600"/>
          </a:xfrm>
          <a:prstGeom prst="rect">
            <a:avLst/>
          </a:prstGeom>
          <a:noFill/>
          <a:ln>
            <a:noFill/>
          </a:ln>
        </p:spPr>
        <p:txBody>
          <a:bodyPr anchorCtr="0" anchor="ctr" bIns="49775" lIns="99550" spcFirstLastPara="1" rIns="99550" wrap="square" tIns="497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112" name="Shape 112"/>
        <p:cNvGrpSpPr/>
        <p:nvPr/>
      </p:nvGrpSpPr>
      <p:grpSpPr>
        <a:xfrm>
          <a:off x="0" y="0"/>
          <a:ext cx="0" cy="0"/>
          <a:chOff x="0" y="0"/>
          <a:chExt cx="0" cy="0"/>
        </a:xfrm>
      </p:grpSpPr>
      <p:sp>
        <p:nvSpPr>
          <p:cNvPr id="113" name="Google Shape;113;g3811152ce69_0_155"/>
          <p:cNvSpPr txBox="1"/>
          <p:nvPr>
            <p:ph type="title"/>
          </p:nvPr>
        </p:nvSpPr>
        <p:spPr>
          <a:xfrm>
            <a:off x="534670" y="302801"/>
            <a:ext cx="9624000" cy="1260300"/>
          </a:xfrm>
          <a:prstGeom prst="rect">
            <a:avLst/>
          </a:prstGeom>
          <a:noFill/>
          <a:ln>
            <a:noFill/>
          </a:ln>
        </p:spPr>
        <p:txBody>
          <a:bodyPr anchorCtr="0" anchor="ctr" bIns="49775" lIns="99550" spcFirstLastPara="1" rIns="99550" wrap="square" tIns="49775">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14" name="Google Shape;114;g3811152ce69_0_155"/>
          <p:cNvSpPr txBox="1"/>
          <p:nvPr>
            <p:ph idx="1" type="body"/>
          </p:nvPr>
        </p:nvSpPr>
        <p:spPr>
          <a:xfrm>
            <a:off x="579227" y="1764296"/>
            <a:ext cx="5124000" cy="4990200"/>
          </a:xfrm>
          <a:prstGeom prst="rect">
            <a:avLst/>
          </a:prstGeom>
          <a:noFill/>
          <a:ln>
            <a:noFill/>
          </a:ln>
        </p:spPr>
        <p:txBody>
          <a:bodyPr anchorCtr="0" anchor="t" bIns="49775" lIns="99550" spcFirstLastPara="1" rIns="99550" wrap="square" tIns="49775">
            <a:normAutofit/>
          </a:bodyPr>
          <a:lstStyle>
            <a:lvl1pPr indent="-419100" lvl="0" marL="457200" algn="l">
              <a:spcBef>
                <a:spcPts val="600"/>
              </a:spcBef>
              <a:spcAft>
                <a:spcPts val="0"/>
              </a:spcAft>
              <a:buClr>
                <a:schemeClr val="dk1"/>
              </a:buClr>
              <a:buSzPts val="3000"/>
              <a:buChar char="•"/>
              <a:defRPr sz="3000"/>
            </a:lvl1pPr>
            <a:lvl2pPr indent="-393700" lvl="1" marL="914400" algn="l">
              <a:spcBef>
                <a:spcPts val="520"/>
              </a:spcBef>
              <a:spcAft>
                <a:spcPts val="0"/>
              </a:spcAft>
              <a:buClr>
                <a:schemeClr val="dk1"/>
              </a:buClr>
              <a:buSzPts val="2600"/>
              <a:buChar char="–"/>
              <a:defRPr sz="2600"/>
            </a:lvl2pPr>
            <a:lvl3pPr indent="-368300" lvl="2" marL="1371600" algn="l">
              <a:spcBef>
                <a:spcPts val="440"/>
              </a:spcBef>
              <a:spcAft>
                <a:spcPts val="0"/>
              </a:spcAft>
              <a:buClr>
                <a:schemeClr val="dk1"/>
              </a:buClr>
              <a:buSzPts val="2200"/>
              <a:buChar char="•"/>
              <a:defRPr sz="2200"/>
            </a:lvl3pPr>
            <a:lvl4pPr indent="-355600" lvl="3" marL="1828800" algn="l">
              <a:spcBef>
                <a:spcPts val="400"/>
              </a:spcBef>
              <a:spcAft>
                <a:spcPts val="0"/>
              </a:spcAft>
              <a:buClr>
                <a:schemeClr val="dk1"/>
              </a:buClr>
              <a:buSzPts val="2000"/>
              <a:buChar char="–"/>
              <a:defRPr sz="2000"/>
            </a:lvl4pPr>
            <a:lvl5pPr indent="-355600" lvl="4" marL="2286000" algn="l">
              <a:spcBef>
                <a:spcPts val="400"/>
              </a:spcBef>
              <a:spcAft>
                <a:spcPts val="0"/>
              </a:spcAft>
              <a:buClr>
                <a:schemeClr val="dk1"/>
              </a:buClr>
              <a:buSzPts val="2000"/>
              <a:buChar char="»"/>
              <a:defRPr sz="20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115" name="Google Shape;115;g3811152ce69_0_155"/>
          <p:cNvSpPr txBox="1"/>
          <p:nvPr>
            <p:ph idx="2" type="body"/>
          </p:nvPr>
        </p:nvSpPr>
        <p:spPr>
          <a:xfrm>
            <a:off x="5881372" y="1764296"/>
            <a:ext cx="5124000" cy="4990200"/>
          </a:xfrm>
          <a:prstGeom prst="rect">
            <a:avLst/>
          </a:prstGeom>
          <a:noFill/>
          <a:ln>
            <a:noFill/>
          </a:ln>
        </p:spPr>
        <p:txBody>
          <a:bodyPr anchorCtr="0" anchor="t" bIns="49775" lIns="99550" spcFirstLastPara="1" rIns="99550" wrap="square" tIns="49775">
            <a:normAutofit/>
          </a:bodyPr>
          <a:lstStyle>
            <a:lvl1pPr indent="-419100" lvl="0" marL="457200" algn="l">
              <a:spcBef>
                <a:spcPts val="600"/>
              </a:spcBef>
              <a:spcAft>
                <a:spcPts val="0"/>
              </a:spcAft>
              <a:buClr>
                <a:schemeClr val="dk1"/>
              </a:buClr>
              <a:buSzPts val="3000"/>
              <a:buChar char="•"/>
              <a:defRPr sz="3000"/>
            </a:lvl1pPr>
            <a:lvl2pPr indent="-393700" lvl="1" marL="914400" algn="l">
              <a:spcBef>
                <a:spcPts val="520"/>
              </a:spcBef>
              <a:spcAft>
                <a:spcPts val="0"/>
              </a:spcAft>
              <a:buClr>
                <a:schemeClr val="dk1"/>
              </a:buClr>
              <a:buSzPts val="2600"/>
              <a:buChar char="–"/>
              <a:defRPr sz="2600"/>
            </a:lvl2pPr>
            <a:lvl3pPr indent="-368300" lvl="2" marL="1371600" algn="l">
              <a:spcBef>
                <a:spcPts val="440"/>
              </a:spcBef>
              <a:spcAft>
                <a:spcPts val="0"/>
              </a:spcAft>
              <a:buClr>
                <a:schemeClr val="dk1"/>
              </a:buClr>
              <a:buSzPts val="2200"/>
              <a:buChar char="•"/>
              <a:defRPr sz="2200"/>
            </a:lvl3pPr>
            <a:lvl4pPr indent="-355600" lvl="3" marL="1828800" algn="l">
              <a:spcBef>
                <a:spcPts val="400"/>
              </a:spcBef>
              <a:spcAft>
                <a:spcPts val="0"/>
              </a:spcAft>
              <a:buClr>
                <a:schemeClr val="dk1"/>
              </a:buClr>
              <a:buSzPts val="2000"/>
              <a:buChar char="–"/>
              <a:defRPr sz="2000"/>
            </a:lvl4pPr>
            <a:lvl5pPr indent="-355600" lvl="4" marL="2286000" algn="l">
              <a:spcBef>
                <a:spcPts val="400"/>
              </a:spcBef>
              <a:spcAft>
                <a:spcPts val="0"/>
              </a:spcAft>
              <a:buClr>
                <a:schemeClr val="dk1"/>
              </a:buClr>
              <a:buSzPts val="2000"/>
              <a:buChar char="»"/>
              <a:defRPr sz="20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116" name="Google Shape;116;g3811152ce69_0_155"/>
          <p:cNvSpPr txBox="1"/>
          <p:nvPr>
            <p:ph idx="10" type="dt"/>
          </p:nvPr>
        </p:nvSpPr>
        <p:spPr>
          <a:xfrm>
            <a:off x="534670" y="7008173"/>
            <a:ext cx="2495100" cy="402600"/>
          </a:xfrm>
          <a:prstGeom prst="rect">
            <a:avLst/>
          </a:prstGeom>
          <a:noFill/>
          <a:ln>
            <a:noFill/>
          </a:ln>
        </p:spPr>
        <p:txBody>
          <a:bodyPr anchorCtr="0" anchor="ctr" bIns="49775" lIns="99550" spcFirstLastPara="1" rIns="99550" wrap="square" tIns="49775">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7" name="Google Shape;117;g3811152ce69_0_155"/>
          <p:cNvSpPr txBox="1"/>
          <p:nvPr>
            <p:ph idx="11" type="ftr"/>
          </p:nvPr>
        </p:nvSpPr>
        <p:spPr>
          <a:xfrm>
            <a:off x="3653579" y="7008173"/>
            <a:ext cx="3386100" cy="402600"/>
          </a:xfrm>
          <a:prstGeom prst="rect">
            <a:avLst/>
          </a:prstGeom>
          <a:noFill/>
          <a:ln>
            <a:noFill/>
          </a:ln>
        </p:spPr>
        <p:txBody>
          <a:bodyPr anchorCtr="0" anchor="ctr" bIns="49775" lIns="99550" spcFirstLastPara="1" rIns="99550" wrap="square" tIns="49775">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8" name="Google Shape;118;g3811152ce69_0_155"/>
          <p:cNvSpPr txBox="1"/>
          <p:nvPr>
            <p:ph idx="12" type="sldNum"/>
          </p:nvPr>
        </p:nvSpPr>
        <p:spPr>
          <a:xfrm>
            <a:off x="7663603" y="7008173"/>
            <a:ext cx="2495100" cy="402600"/>
          </a:xfrm>
          <a:prstGeom prst="rect">
            <a:avLst/>
          </a:prstGeom>
          <a:noFill/>
          <a:ln>
            <a:noFill/>
          </a:ln>
        </p:spPr>
        <p:txBody>
          <a:bodyPr anchorCtr="0" anchor="ctr" bIns="49775" lIns="99550" spcFirstLastPara="1" rIns="99550" wrap="square" tIns="497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119" name="Shape 119"/>
        <p:cNvGrpSpPr/>
        <p:nvPr/>
      </p:nvGrpSpPr>
      <p:grpSpPr>
        <a:xfrm>
          <a:off x="0" y="0"/>
          <a:ext cx="0" cy="0"/>
          <a:chOff x="0" y="0"/>
          <a:chExt cx="0" cy="0"/>
        </a:xfrm>
      </p:grpSpPr>
      <p:sp>
        <p:nvSpPr>
          <p:cNvPr id="120" name="Google Shape;120;g3811152ce69_0_162"/>
          <p:cNvSpPr txBox="1"/>
          <p:nvPr>
            <p:ph type="title"/>
          </p:nvPr>
        </p:nvSpPr>
        <p:spPr>
          <a:xfrm>
            <a:off x="534670" y="302801"/>
            <a:ext cx="9624000" cy="1260300"/>
          </a:xfrm>
          <a:prstGeom prst="rect">
            <a:avLst/>
          </a:prstGeom>
          <a:noFill/>
          <a:ln>
            <a:noFill/>
          </a:ln>
        </p:spPr>
        <p:txBody>
          <a:bodyPr anchorCtr="0" anchor="ctr" bIns="49775" lIns="99550" spcFirstLastPara="1" rIns="99550" wrap="square" tIns="49775">
            <a:normAutofit/>
          </a:bodyPr>
          <a:lstStyle>
            <a:lvl1pPr lvl="0" algn="ctr">
              <a:spcBef>
                <a:spcPts val="0"/>
              </a:spcBef>
              <a:spcAft>
                <a:spcPts val="0"/>
              </a:spcAft>
              <a:buClr>
                <a:schemeClr val="dk1"/>
              </a:buClr>
              <a:buSzPts val="48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21" name="Google Shape;121;g3811152ce69_0_162"/>
          <p:cNvSpPr txBox="1"/>
          <p:nvPr>
            <p:ph idx="1" type="body"/>
          </p:nvPr>
        </p:nvSpPr>
        <p:spPr>
          <a:xfrm>
            <a:off x="534670" y="1692533"/>
            <a:ext cx="4724700" cy="705300"/>
          </a:xfrm>
          <a:prstGeom prst="rect">
            <a:avLst/>
          </a:prstGeom>
          <a:noFill/>
          <a:ln>
            <a:noFill/>
          </a:ln>
        </p:spPr>
        <p:txBody>
          <a:bodyPr anchorCtr="0" anchor="b" bIns="49775" lIns="99550" spcFirstLastPara="1" rIns="99550" wrap="square" tIns="49775">
            <a:normAutofit/>
          </a:bodyPr>
          <a:lstStyle>
            <a:lvl1pPr indent="-228600" lvl="0" marL="457200" algn="l">
              <a:spcBef>
                <a:spcPts val="520"/>
              </a:spcBef>
              <a:spcAft>
                <a:spcPts val="0"/>
              </a:spcAft>
              <a:buClr>
                <a:schemeClr val="dk1"/>
              </a:buClr>
              <a:buSzPts val="2600"/>
              <a:buNone/>
              <a:defRPr b="1" sz="2600"/>
            </a:lvl1pPr>
            <a:lvl2pPr indent="-228600" lvl="1" marL="914400" algn="l">
              <a:spcBef>
                <a:spcPts val="440"/>
              </a:spcBef>
              <a:spcAft>
                <a:spcPts val="0"/>
              </a:spcAft>
              <a:buClr>
                <a:schemeClr val="dk1"/>
              </a:buClr>
              <a:buSzPts val="2200"/>
              <a:buNone/>
              <a:defRPr b="1" sz="2200"/>
            </a:lvl2pPr>
            <a:lvl3pPr indent="-228600" lvl="2" marL="1371600" algn="l">
              <a:spcBef>
                <a:spcPts val="400"/>
              </a:spcBef>
              <a:spcAft>
                <a:spcPts val="0"/>
              </a:spcAft>
              <a:buClr>
                <a:schemeClr val="dk1"/>
              </a:buClr>
              <a:buSzPts val="2000"/>
              <a:buNone/>
              <a:defRPr b="1" sz="2000"/>
            </a:lvl3pPr>
            <a:lvl4pPr indent="-228600" lvl="3" marL="1828800" algn="l">
              <a:spcBef>
                <a:spcPts val="340"/>
              </a:spcBef>
              <a:spcAft>
                <a:spcPts val="0"/>
              </a:spcAft>
              <a:buClr>
                <a:schemeClr val="dk1"/>
              </a:buClr>
              <a:buSzPts val="1700"/>
              <a:buNone/>
              <a:defRPr b="1" sz="1700"/>
            </a:lvl4pPr>
            <a:lvl5pPr indent="-228600" lvl="4" marL="2286000" algn="l">
              <a:spcBef>
                <a:spcPts val="340"/>
              </a:spcBef>
              <a:spcAft>
                <a:spcPts val="0"/>
              </a:spcAft>
              <a:buClr>
                <a:schemeClr val="dk1"/>
              </a:buClr>
              <a:buSzPts val="1700"/>
              <a:buNone/>
              <a:defRPr b="1" sz="1700"/>
            </a:lvl5pPr>
            <a:lvl6pPr indent="-228600" lvl="5" marL="2743200" algn="l">
              <a:spcBef>
                <a:spcPts val="340"/>
              </a:spcBef>
              <a:spcAft>
                <a:spcPts val="0"/>
              </a:spcAft>
              <a:buClr>
                <a:schemeClr val="dk1"/>
              </a:buClr>
              <a:buSzPts val="1700"/>
              <a:buNone/>
              <a:defRPr b="1" sz="1700"/>
            </a:lvl6pPr>
            <a:lvl7pPr indent="-228600" lvl="6" marL="3200400" algn="l">
              <a:spcBef>
                <a:spcPts val="340"/>
              </a:spcBef>
              <a:spcAft>
                <a:spcPts val="0"/>
              </a:spcAft>
              <a:buClr>
                <a:schemeClr val="dk1"/>
              </a:buClr>
              <a:buSzPts val="1700"/>
              <a:buNone/>
              <a:defRPr b="1" sz="1700"/>
            </a:lvl7pPr>
            <a:lvl8pPr indent="-228600" lvl="7" marL="3657600" algn="l">
              <a:spcBef>
                <a:spcPts val="340"/>
              </a:spcBef>
              <a:spcAft>
                <a:spcPts val="0"/>
              </a:spcAft>
              <a:buClr>
                <a:schemeClr val="dk1"/>
              </a:buClr>
              <a:buSzPts val="1700"/>
              <a:buNone/>
              <a:defRPr b="1" sz="1700"/>
            </a:lvl8pPr>
            <a:lvl9pPr indent="-228600" lvl="8" marL="4114800" algn="l">
              <a:spcBef>
                <a:spcPts val="340"/>
              </a:spcBef>
              <a:spcAft>
                <a:spcPts val="0"/>
              </a:spcAft>
              <a:buClr>
                <a:schemeClr val="dk1"/>
              </a:buClr>
              <a:buSzPts val="1700"/>
              <a:buNone/>
              <a:defRPr b="1" sz="1700"/>
            </a:lvl9pPr>
          </a:lstStyle>
          <a:p/>
        </p:txBody>
      </p:sp>
      <p:sp>
        <p:nvSpPr>
          <p:cNvPr id="122" name="Google Shape;122;g3811152ce69_0_162"/>
          <p:cNvSpPr txBox="1"/>
          <p:nvPr>
            <p:ph idx="2" type="body"/>
          </p:nvPr>
        </p:nvSpPr>
        <p:spPr>
          <a:xfrm>
            <a:off x="534670" y="2397901"/>
            <a:ext cx="4724700" cy="4356600"/>
          </a:xfrm>
          <a:prstGeom prst="rect">
            <a:avLst/>
          </a:prstGeom>
          <a:noFill/>
          <a:ln>
            <a:noFill/>
          </a:ln>
        </p:spPr>
        <p:txBody>
          <a:bodyPr anchorCtr="0" anchor="t" bIns="49775" lIns="99550" spcFirstLastPara="1" rIns="99550" wrap="square" tIns="49775">
            <a:normAutofit/>
          </a:bodyPr>
          <a:lstStyle>
            <a:lvl1pPr indent="-393700" lvl="0" marL="457200" algn="l">
              <a:spcBef>
                <a:spcPts val="520"/>
              </a:spcBef>
              <a:spcAft>
                <a:spcPts val="0"/>
              </a:spcAft>
              <a:buClr>
                <a:schemeClr val="dk1"/>
              </a:buClr>
              <a:buSzPts val="2600"/>
              <a:buChar char="•"/>
              <a:defRPr sz="2600"/>
            </a:lvl1pPr>
            <a:lvl2pPr indent="-368300" lvl="1" marL="914400" algn="l">
              <a:spcBef>
                <a:spcPts val="440"/>
              </a:spcBef>
              <a:spcAft>
                <a:spcPts val="0"/>
              </a:spcAft>
              <a:buClr>
                <a:schemeClr val="dk1"/>
              </a:buClr>
              <a:buSzPts val="2200"/>
              <a:buChar char="–"/>
              <a:defRPr sz="2200"/>
            </a:lvl2pPr>
            <a:lvl3pPr indent="-355600" lvl="2" marL="1371600" algn="l">
              <a:spcBef>
                <a:spcPts val="400"/>
              </a:spcBef>
              <a:spcAft>
                <a:spcPts val="0"/>
              </a:spcAft>
              <a:buClr>
                <a:schemeClr val="dk1"/>
              </a:buClr>
              <a:buSzPts val="2000"/>
              <a:buChar char="•"/>
              <a:defRPr sz="2000"/>
            </a:lvl3pPr>
            <a:lvl4pPr indent="-336550" lvl="3" marL="1828800" algn="l">
              <a:spcBef>
                <a:spcPts val="340"/>
              </a:spcBef>
              <a:spcAft>
                <a:spcPts val="0"/>
              </a:spcAft>
              <a:buClr>
                <a:schemeClr val="dk1"/>
              </a:buClr>
              <a:buSzPts val="1700"/>
              <a:buChar char="–"/>
              <a:defRPr sz="1700"/>
            </a:lvl4pPr>
            <a:lvl5pPr indent="-336550" lvl="4" marL="2286000" algn="l">
              <a:spcBef>
                <a:spcPts val="340"/>
              </a:spcBef>
              <a:spcAft>
                <a:spcPts val="0"/>
              </a:spcAft>
              <a:buClr>
                <a:schemeClr val="dk1"/>
              </a:buClr>
              <a:buSzPts val="1700"/>
              <a:buChar char="»"/>
              <a:defRPr sz="1700"/>
            </a:lvl5pPr>
            <a:lvl6pPr indent="-336550" lvl="5" marL="2743200" algn="l">
              <a:spcBef>
                <a:spcPts val="340"/>
              </a:spcBef>
              <a:spcAft>
                <a:spcPts val="0"/>
              </a:spcAft>
              <a:buClr>
                <a:schemeClr val="dk1"/>
              </a:buClr>
              <a:buSzPts val="1700"/>
              <a:buChar char="•"/>
              <a:defRPr sz="1700"/>
            </a:lvl6pPr>
            <a:lvl7pPr indent="-336550" lvl="6" marL="3200400" algn="l">
              <a:spcBef>
                <a:spcPts val="340"/>
              </a:spcBef>
              <a:spcAft>
                <a:spcPts val="0"/>
              </a:spcAft>
              <a:buClr>
                <a:schemeClr val="dk1"/>
              </a:buClr>
              <a:buSzPts val="1700"/>
              <a:buChar char="•"/>
              <a:defRPr sz="1700"/>
            </a:lvl7pPr>
            <a:lvl8pPr indent="-336550" lvl="7" marL="3657600" algn="l">
              <a:spcBef>
                <a:spcPts val="340"/>
              </a:spcBef>
              <a:spcAft>
                <a:spcPts val="0"/>
              </a:spcAft>
              <a:buClr>
                <a:schemeClr val="dk1"/>
              </a:buClr>
              <a:buSzPts val="1700"/>
              <a:buChar char="•"/>
              <a:defRPr sz="1700"/>
            </a:lvl8pPr>
            <a:lvl9pPr indent="-336550" lvl="8" marL="4114800" algn="l">
              <a:spcBef>
                <a:spcPts val="340"/>
              </a:spcBef>
              <a:spcAft>
                <a:spcPts val="0"/>
              </a:spcAft>
              <a:buClr>
                <a:schemeClr val="dk1"/>
              </a:buClr>
              <a:buSzPts val="1700"/>
              <a:buChar char="•"/>
              <a:defRPr sz="1700"/>
            </a:lvl9pPr>
          </a:lstStyle>
          <a:p/>
        </p:txBody>
      </p:sp>
      <p:sp>
        <p:nvSpPr>
          <p:cNvPr id="123" name="Google Shape;123;g3811152ce69_0_162"/>
          <p:cNvSpPr txBox="1"/>
          <p:nvPr>
            <p:ph idx="3" type="body"/>
          </p:nvPr>
        </p:nvSpPr>
        <p:spPr>
          <a:xfrm>
            <a:off x="5432099" y="1692533"/>
            <a:ext cx="4726500" cy="705300"/>
          </a:xfrm>
          <a:prstGeom prst="rect">
            <a:avLst/>
          </a:prstGeom>
          <a:noFill/>
          <a:ln>
            <a:noFill/>
          </a:ln>
        </p:spPr>
        <p:txBody>
          <a:bodyPr anchorCtr="0" anchor="b" bIns="49775" lIns="99550" spcFirstLastPara="1" rIns="99550" wrap="square" tIns="49775">
            <a:normAutofit/>
          </a:bodyPr>
          <a:lstStyle>
            <a:lvl1pPr indent="-228600" lvl="0" marL="457200" algn="l">
              <a:spcBef>
                <a:spcPts val="520"/>
              </a:spcBef>
              <a:spcAft>
                <a:spcPts val="0"/>
              </a:spcAft>
              <a:buClr>
                <a:schemeClr val="dk1"/>
              </a:buClr>
              <a:buSzPts val="2600"/>
              <a:buNone/>
              <a:defRPr b="1" sz="2600"/>
            </a:lvl1pPr>
            <a:lvl2pPr indent="-228600" lvl="1" marL="914400" algn="l">
              <a:spcBef>
                <a:spcPts val="440"/>
              </a:spcBef>
              <a:spcAft>
                <a:spcPts val="0"/>
              </a:spcAft>
              <a:buClr>
                <a:schemeClr val="dk1"/>
              </a:buClr>
              <a:buSzPts val="2200"/>
              <a:buNone/>
              <a:defRPr b="1" sz="2200"/>
            </a:lvl2pPr>
            <a:lvl3pPr indent="-228600" lvl="2" marL="1371600" algn="l">
              <a:spcBef>
                <a:spcPts val="400"/>
              </a:spcBef>
              <a:spcAft>
                <a:spcPts val="0"/>
              </a:spcAft>
              <a:buClr>
                <a:schemeClr val="dk1"/>
              </a:buClr>
              <a:buSzPts val="2000"/>
              <a:buNone/>
              <a:defRPr b="1" sz="2000"/>
            </a:lvl3pPr>
            <a:lvl4pPr indent="-228600" lvl="3" marL="1828800" algn="l">
              <a:spcBef>
                <a:spcPts val="340"/>
              </a:spcBef>
              <a:spcAft>
                <a:spcPts val="0"/>
              </a:spcAft>
              <a:buClr>
                <a:schemeClr val="dk1"/>
              </a:buClr>
              <a:buSzPts val="1700"/>
              <a:buNone/>
              <a:defRPr b="1" sz="1700"/>
            </a:lvl4pPr>
            <a:lvl5pPr indent="-228600" lvl="4" marL="2286000" algn="l">
              <a:spcBef>
                <a:spcPts val="340"/>
              </a:spcBef>
              <a:spcAft>
                <a:spcPts val="0"/>
              </a:spcAft>
              <a:buClr>
                <a:schemeClr val="dk1"/>
              </a:buClr>
              <a:buSzPts val="1700"/>
              <a:buNone/>
              <a:defRPr b="1" sz="1700"/>
            </a:lvl5pPr>
            <a:lvl6pPr indent="-228600" lvl="5" marL="2743200" algn="l">
              <a:spcBef>
                <a:spcPts val="340"/>
              </a:spcBef>
              <a:spcAft>
                <a:spcPts val="0"/>
              </a:spcAft>
              <a:buClr>
                <a:schemeClr val="dk1"/>
              </a:buClr>
              <a:buSzPts val="1700"/>
              <a:buNone/>
              <a:defRPr b="1" sz="1700"/>
            </a:lvl6pPr>
            <a:lvl7pPr indent="-228600" lvl="6" marL="3200400" algn="l">
              <a:spcBef>
                <a:spcPts val="340"/>
              </a:spcBef>
              <a:spcAft>
                <a:spcPts val="0"/>
              </a:spcAft>
              <a:buClr>
                <a:schemeClr val="dk1"/>
              </a:buClr>
              <a:buSzPts val="1700"/>
              <a:buNone/>
              <a:defRPr b="1" sz="1700"/>
            </a:lvl7pPr>
            <a:lvl8pPr indent="-228600" lvl="7" marL="3657600" algn="l">
              <a:spcBef>
                <a:spcPts val="340"/>
              </a:spcBef>
              <a:spcAft>
                <a:spcPts val="0"/>
              </a:spcAft>
              <a:buClr>
                <a:schemeClr val="dk1"/>
              </a:buClr>
              <a:buSzPts val="1700"/>
              <a:buNone/>
              <a:defRPr b="1" sz="1700"/>
            </a:lvl8pPr>
            <a:lvl9pPr indent="-228600" lvl="8" marL="4114800" algn="l">
              <a:spcBef>
                <a:spcPts val="340"/>
              </a:spcBef>
              <a:spcAft>
                <a:spcPts val="0"/>
              </a:spcAft>
              <a:buClr>
                <a:schemeClr val="dk1"/>
              </a:buClr>
              <a:buSzPts val="1700"/>
              <a:buNone/>
              <a:defRPr b="1" sz="1700"/>
            </a:lvl9pPr>
          </a:lstStyle>
          <a:p/>
        </p:txBody>
      </p:sp>
      <p:sp>
        <p:nvSpPr>
          <p:cNvPr id="124" name="Google Shape;124;g3811152ce69_0_162"/>
          <p:cNvSpPr txBox="1"/>
          <p:nvPr>
            <p:ph idx="4" type="body"/>
          </p:nvPr>
        </p:nvSpPr>
        <p:spPr>
          <a:xfrm>
            <a:off x="5432099" y="2397901"/>
            <a:ext cx="4726500" cy="4356600"/>
          </a:xfrm>
          <a:prstGeom prst="rect">
            <a:avLst/>
          </a:prstGeom>
          <a:noFill/>
          <a:ln>
            <a:noFill/>
          </a:ln>
        </p:spPr>
        <p:txBody>
          <a:bodyPr anchorCtr="0" anchor="t" bIns="49775" lIns="99550" spcFirstLastPara="1" rIns="99550" wrap="square" tIns="49775">
            <a:normAutofit/>
          </a:bodyPr>
          <a:lstStyle>
            <a:lvl1pPr indent="-393700" lvl="0" marL="457200" algn="l">
              <a:spcBef>
                <a:spcPts val="520"/>
              </a:spcBef>
              <a:spcAft>
                <a:spcPts val="0"/>
              </a:spcAft>
              <a:buClr>
                <a:schemeClr val="dk1"/>
              </a:buClr>
              <a:buSzPts val="2600"/>
              <a:buChar char="•"/>
              <a:defRPr sz="2600"/>
            </a:lvl1pPr>
            <a:lvl2pPr indent="-368300" lvl="1" marL="914400" algn="l">
              <a:spcBef>
                <a:spcPts val="440"/>
              </a:spcBef>
              <a:spcAft>
                <a:spcPts val="0"/>
              </a:spcAft>
              <a:buClr>
                <a:schemeClr val="dk1"/>
              </a:buClr>
              <a:buSzPts val="2200"/>
              <a:buChar char="–"/>
              <a:defRPr sz="2200"/>
            </a:lvl2pPr>
            <a:lvl3pPr indent="-355600" lvl="2" marL="1371600" algn="l">
              <a:spcBef>
                <a:spcPts val="400"/>
              </a:spcBef>
              <a:spcAft>
                <a:spcPts val="0"/>
              </a:spcAft>
              <a:buClr>
                <a:schemeClr val="dk1"/>
              </a:buClr>
              <a:buSzPts val="2000"/>
              <a:buChar char="•"/>
              <a:defRPr sz="2000"/>
            </a:lvl3pPr>
            <a:lvl4pPr indent="-336550" lvl="3" marL="1828800" algn="l">
              <a:spcBef>
                <a:spcPts val="340"/>
              </a:spcBef>
              <a:spcAft>
                <a:spcPts val="0"/>
              </a:spcAft>
              <a:buClr>
                <a:schemeClr val="dk1"/>
              </a:buClr>
              <a:buSzPts val="1700"/>
              <a:buChar char="–"/>
              <a:defRPr sz="1700"/>
            </a:lvl4pPr>
            <a:lvl5pPr indent="-336550" lvl="4" marL="2286000" algn="l">
              <a:spcBef>
                <a:spcPts val="340"/>
              </a:spcBef>
              <a:spcAft>
                <a:spcPts val="0"/>
              </a:spcAft>
              <a:buClr>
                <a:schemeClr val="dk1"/>
              </a:buClr>
              <a:buSzPts val="1700"/>
              <a:buChar char="»"/>
              <a:defRPr sz="1700"/>
            </a:lvl5pPr>
            <a:lvl6pPr indent="-336550" lvl="5" marL="2743200" algn="l">
              <a:spcBef>
                <a:spcPts val="340"/>
              </a:spcBef>
              <a:spcAft>
                <a:spcPts val="0"/>
              </a:spcAft>
              <a:buClr>
                <a:schemeClr val="dk1"/>
              </a:buClr>
              <a:buSzPts val="1700"/>
              <a:buChar char="•"/>
              <a:defRPr sz="1700"/>
            </a:lvl6pPr>
            <a:lvl7pPr indent="-336550" lvl="6" marL="3200400" algn="l">
              <a:spcBef>
                <a:spcPts val="340"/>
              </a:spcBef>
              <a:spcAft>
                <a:spcPts val="0"/>
              </a:spcAft>
              <a:buClr>
                <a:schemeClr val="dk1"/>
              </a:buClr>
              <a:buSzPts val="1700"/>
              <a:buChar char="•"/>
              <a:defRPr sz="1700"/>
            </a:lvl7pPr>
            <a:lvl8pPr indent="-336550" lvl="7" marL="3657600" algn="l">
              <a:spcBef>
                <a:spcPts val="340"/>
              </a:spcBef>
              <a:spcAft>
                <a:spcPts val="0"/>
              </a:spcAft>
              <a:buClr>
                <a:schemeClr val="dk1"/>
              </a:buClr>
              <a:buSzPts val="1700"/>
              <a:buChar char="•"/>
              <a:defRPr sz="1700"/>
            </a:lvl8pPr>
            <a:lvl9pPr indent="-336550" lvl="8" marL="4114800" algn="l">
              <a:spcBef>
                <a:spcPts val="340"/>
              </a:spcBef>
              <a:spcAft>
                <a:spcPts val="0"/>
              </a:spcAft>
              <a:buClr>
                <a:schemeClr val="dk1"/>
              </a:buClr>
              <a:buSzPts val="1700"/>
              <a:buChar char="•"/>
              <a:defRPr sz="1700"/>
            </a:lvl9pPr>
          </a:lstStyle>
          <a:p/>
        </p:txBody>
      </p:sp>
      <p:sp>
        <p:nvSpPr>
          <p:cNvPr id="125" name="Google Shape;125;g3811152ce69_0_162"/>
          <p:cNvSpPr txBox="1"/>
          <p:nvPr>
            <p:ph idx="10" type="dt"/>
          </p:nvPr>
        </p:nvSpPr>
        <p:spPr>
          <a:xfrm>
            <a:off x="534670" y="7008173"/>
            <a:ext cx="2495100" cy="402600"/>
          </a:xfrm>
          <a:prstGeom prst="rect">
            <a:avLst/>
          </a:prstGeom>
          <a:noFill/>
          <a:ln>
            <a:noFill/>
          </a:ln>
        </p:spPr>
        <p:txBody>
          <a:bodyPr anchorCtr="0" anchor="ctr" bIns="49775" lIns="99550" spcFirstLastPara="1" rIns="99550" wrap="square" tIns="49775">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6" name="Google Shape;126;g3811152ce69_0_162"/>
          <p:cNvSpPr txBox="1"/>
          <p:nvPr>
            <p:ph idx="11" type="ftr"/>
          </p:nvPr>
        </p:nvSpPr>
        <p:spPr>
          <a:xfrm>
            <a:off x="3653579" y="7008173"/>
            <a:ext cx="3386100" cy="402600"/>
          </a:xfrm>
          <a:prstGeom prst="rect">
            <a:avLst/>
          </a:prstGeom>
          <a:noFill/>
          <a:ln>
            <a:noFill/>
          </a:ln>
        </p:spPr>
        <p:txBody>
          <a:bodyPr anchorCtr="0" anchor="ctr" bIns="49775" lIns="99550" spcFirstLastPara="1" rIns="99550" wrap="square" tIns="49775">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7" name="Google Shape;127;g3811152ce69_0_162"/>
          <p:cNvSpPr txBox="1"/>
          <p:nvPr>
            <p:ph idx="12" type="sldNum"/>
          </p:nvPr>
        </p:nvSpPr>
        <p:spPr>
          <a:xfrm>
            <a:off x="7663603" y="7008173"/>
            <a:ext cx="2495100" cy="402600"/>
          </a:xfrm>
          <a:prstGeom prst="rect">
            <a:avLst/>
          </a:prstGeom>
          <a:noFill/>
          <a:ln>
            <a:noFill/>
          </a:ln>
        </p:spPr>
        <p:txBody>
          <a:bodyPr anchorCtr="0" anchor="ctr" bIns="49775" lIns="99550" spcFirstLastPara="1" rIns="99550" wrap="square" tIns="497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28" name="Shape 128"/>
        <p:cNvGrpSpPr/>
        <p:nvPr/>
      </p:nvGrpSpPr>
      <p:grpSpPr>
        <a:xfrm>
          <a:off x="0" y="0"/>
          <a:ext cx="0" cy="0"/>
          <a:chOff x="0" y="0"/>
          <a:chExt cx="0" cy="0"/>
        </a:xfrm>
      </p:grpSpPr>
      <p:sp>
        <p:nvSpPr>
          <p:cNvPr id="129" name="Google Shape;129;g3811152ce69_0_171"/>
          <p:cNvSpPr txBox="1"/>
          <p:nvPr>
            <p:ph type="title"/>
          </p:nvPr>
        </p:nvSpPr>
        <p:spPr>
          <a:xfrm>
            <a:off x="534670" y="302801"/>
            <a:ext cx="9624000" cy="1260300"/>
          </a:xfrm>
          <a:prstGeom prst="rect">
            <a:avLst/>
          </a:prstGeom>
          <a:noFill/>
          <a:ln>
            <a:noFill/>
          </a:ln>
        </p:spPr>
        <p:txBody>
          <a:bodyPr anchorCtr="0" anchor="ctr" bIns="49775" lIns="99550" spcFirstLastPara="1" rIns="99550" wrap="square" tIns="49775">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0" name="Google Shape;130;g3811152ce69_0_171"/>
          <p:cNvSpPr txBox="1"/>
          <p:nvPr>
            <p:ph idx="10" type="dt"/>
          </p:nvPr>
        </p:nvSpPr>
        <p:spPr>
          <a:xfrm>
            <a:off x="534670" y="7008173"/>
            <a:ext cx="2495100" cy="402600"/>
          </a:xfrm>
          <a:prstGeom prst="rect">
            <a:avLst/>
          </a:prstGeom>
          <a:noFill/>
          <a:ln>
            <a:noFill/>
          </a:ln>
        </p:spPr>
        <p:txBody>
          <a:bodyPr anchorCtr="0" anchor="ctr" bIns="49775" lIns="99550" spcFirstLastPara="1" rIns="99550" wrap="square" tIns="49775">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1" name="Google Shape;131;g3811152ce69_0_171"/>
          <p:cNvSpPr txBox="1"/>
          <p:nvPr>
            <p:ph idx="11" type="ftr"/>
          </p:nvPr>
        </p:nvSpPr>
        <p:spPr>
          <a:xfrm>
            <a:off x="3653579" y="7008173"/>
            <a:ext cx="3386100" cy="402600"/>
          </a:xfrm>
          <a:prstGeom prst="rect">
            <a:avLst/>
          </a:prstGeom>
          <a:noFill/>
          <a:ln>
            <a:noFill/>
          </a:ln>
        </p:spPr>
        <p:txBody>
          <a:bodyPr anchorCtr="0" anchor="ctr" bIns="49775" lIns="99550" spcFirstLastPara="1" rIns="99550" wrap="square" tIns="49775">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2" name="Google Shape;132;g3811152ce69_0_171"/>
          <p:cNvSpPr txBox="1"/>
          <p:nvPr>
            <p:ph idx="12" type="sldNum"/>
          </p:nvPr>
        </p:nvSpPr>
        <p:spPr>
          <a:xfrm>
            <a:off x="7663603" y="7008173"/>
            <a:ext cx="2495100" cy="402600"/>
          </a:xfrm>
          <a:prstGeom prst="rect">
            <a:avLst/>
          </a:prstGeom>
          <a:noFill/>
          <a:ln>
            <a:noFill/>
          </a:ln>
        </p:spPr>
        <p:txBody>
          <a:bodyPr anchorCtr="0" anchor="ctr" bIns="49775" lIns="99550" spcFirstLastPara="1" rIns="99550" wrap="square" tIns="497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133" name="Shape 133"/>
        <p:cNvGrpSpPr/>
        <p:nvPr/>
      </p:nvGrpSpPr>
      <p:grpSpPr>
        <a:xfrm>
          <a:off x="0" y="0"/>
          <a:ext cx="0" cy="0"/>
          <a:chOff x="0" y="0"/>
          <a:chExt cx="0" cy="0"/>
        </a:xfrm>
      </p:grpSpPr>
      <p:sp>
        <p:nvSpPr>
          <p:cNvPr id="134" name="Google Shape;134;g3811152ce69_0_176"/>
          <p:cNvSpPr txBox="1"/>
          <p:nvPr>
            <p:ph type="title"/>
          </p:nvPr>
        </p:nvSpPr>
        <p:spPr>
          <a:xfrm>
            <a:off x="534671" y="301050"/>
            <a:ext cx="3518100" cy="1281300"/>
          </a:xfrm>
          <a:prstGeom prst="rect">
            <a:avLst/>
          </a:prstGeom>
          <a:noFill/>
          <a:ln>
            <a:noFill/>
          </a:ln>
        </p:spPr>
        <p:txBody>
          <a:bodyPr anchorCtr="0" anchor="b" bIns="49775" lIns="99550" spcFirstLastPara="1" rIns="99550" wrap="square" tIns="49775">
            <a:normAutofit/>
          </a:bodyPr>
          <a:lstStyle>
            <a:lvl1pPr lvl="0" algn="l">
              <a:spcBef>
                <a:spcPts val="0"/>
              </a:spcBef>
              <a:spcAft>
                <a:spcPts val="0"/>
              </a:spcAft>
              <a:buClr>
                <a:schemeClr val="dk1"/>
              </a:buClr>
              <a:buSzPts val="2200"/>
              <a:buFont typeface="Calibri"/>
              <a:buNone/>
              <a:defRPr b="1" sz="2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5" name="Google Shape;135;g3811152ce69_0_176"/>
          <p:cNvSpPr txBox="1"/>
          <p:nvPr>
            <p:ph idx="1" type="body"/>
          </p:nvPr>
        </p:nvSpPr>
        <p:spPr>
          <a:xfrm>
            <a:off x="4180824" y="301052"/>
            <a:ext cx="5977800" cy="6453300"/>
          </a:xfrm>
          <a:prstGeom prst="rect">
            <a:avLst/>
          </a:prstGeom>
          <a:noFill/>
          <a:ln>
            <a:noFill/>
          </a:ln>
        </p:spPr>
        <p:txBody>
          <a:bodyPr anchorCtr="0" anchor="t" bIns="49775" lIns="99550" spcFirstLastPara="1" rIns="99550" wrap="square" tIns="49775">
            <a:normAutofit/>
          </a:bodyPr>
          <a:lstStyle>
            <a:lvl1pPr indent="-450850" lvl="0" marL="457200" algn="l">
              <a:spcBef>
                <a:spcPts val="700"/>
              </a:spcBef>
              <a:spcAft>
                <a:spcPts val="0"/>
              </a:spcAft>
              <a:buClr>
                <a:schemeClr val="dk1"/>
              </a:buClr>
              <a:buSzPts val="3500"/>
              <a:buChar char="•"/>
              <a:defRPr sz="3500"/>
            </a:lvl1pPr>
            <a:lvl2pPr indent="-419100" lvl="1" marL="914400" algn="l">
              <a:spcBef>
                <a:spcPts val="600"/>
              </a:spcBef>
              <a:spcAft>
                <a:spcPts val="0"/>
              </a:spcAft>
              <a:buClr>
                <a:schemeClr val="dk1"/>
              </a:buClr>
              <a:buSzPts val="3000"/>
              <a:buChar char="–"/>
              <a:defRPr sz="3000"/>
            </a:lvl2pPr>
            <a:lvl3pPr indent="-393700" lvl="2" marL="1371600" algn="l">
              <a:spcBef>
                <a:spcPts val="520"/>
              </a:spcBef>
              <a:spcAft>
                <a:spcPts val="0"/>
              </a:spcAft>
              <a:buClr>
                <a:schemeClr val="dk1"/>
              </a:buClr>
              <a:buSzPts val="2600"/>
              <a:buChar char="•"/>
              <a:defRPr sz="2600"/>
            </a:lvl3pPr>
            <a:lvl4pPr indent="-368300" lvl="3" marL="1828800" algn="l">
              <a:spcBef>
                <a:spcPts val="440"/>
              </a:spcBef>
              <a:spcAft>
                <a:spcPts val="0"/>
              </a:spcAft>
              <a:buClr>
                <a:schemeClr val="dk1"/>
              </a:buClr>
              <a:buSzPts val="2200"/>
              <a:buChar char="–"/>
              <a:defRPr sz="2200"/>
            </a:lvl4pPr>
            <a:lvl5pPr indent="-368300" lvl="4" marL="2286000" algn="l">
              <a:spcBef>
                <a:spcPts val="440"/>
              </a:spcBef>
              <a:spcAft>
                <a:spcPts val="0"/>
              </a:spcAft>
              <a:buClr>
                <a:schemeClr val="dk1"/>
              </a:buClr>
              <a:buSzPts val="2200"/>
              <a:buChar char="»"/>
              <a:defRPr sz="2200"/>
            </a:lvl5pPr>
            <a:lvl6pPr indent="-368300" lvl="5" marL="2743200" algn="l">
              <a:spcBef>
                <a:spcPts val="440"/>
              </a:spcBef>
              <a:spcAft>
                <a:spcPts val="0"/>
              </a:spcAft>
              <a:buClr>
                <a:schemeClr val="dk1"/>
              </a:buClr>
              <a:buSzPts val="2200"/>
              <a:buChar char="•"/>
              <a:defRPr sz="2200"/>
            </a:lvl6pPr>
            <a:lvl7pPr indent="-368300" lvl="6" marL="3200400" algn="l">
              <a:spcBef>
                <a:spcPts val="440"/>
              </a:spcBef>
              <a:spcAft>
                <a:spcPts val="0"/>
              </a:spcAft>
              <a:buClr>
                <a:schemeClr val="dk1"/>
              </a:buClr>
              <a:buSzPts val="2200"/>
              <a:buChar char="•"/>
              <a:defRPr sz="2200"/>
            </a:lvl7pPr>
            <a:lvl8pPr indent="-368300" lvl="7" marL="3657600" algn="l">
              <a:spcBef>
                <a:spcPts val="440"/>
              </a:spcBef>
              <a:spcAft>
                <a:spcPts val="0"/>
              </a:spcAft>
              <a:buClr>
                <a:schemeClr val="dk1"/>
              </a:buClr>
              <a:buSzPts val="2200"/>
              <a:buChar char="•"/>
              <a:defRPr sz="2200"/>
            </a:lvl8pPr>
            <a:lvl9pPr indent="-368300" lvl="8" marL="4114800" algn="l">
              <a:spcBef>
                <a:spcPts val="440"/>
              </a:spcBef>
              <a:spcAft>
                <a:spcPts val="0"/>
              </a:spcAft>
              <a:buClr>
                <a:schemeClr val="dk1"/>
              </a:buClr>
              <a:buSzPts val="2200"/>
              <a:buChar char="•"/>
              <a:defRPr sz="2200"/>
            </a:lvl9pPr>
          </a:lstStyle>
          <a:p/>
        </p:txBody>
      </p:sp>
      <p:sp>
        <p:nvSpPr>
          <p:cNvPr id="136" name="Google Shape;136;g3811152ce69_0_176"/>
          <p:cNvSpPr txBox="1"/>
          <p:nvPr>
            <p:ph idx="2" type="body"/>
          </p:nvPr>
        </p:nvSpPr>
        <p:spPr>
          <a:xfrm>
            <a:off x="534671" y="1582266"/>
            <a:ext cx="3518100" cy="5172000"/>
          </a:xfrm>
          <a:prstGeom prst="rect">
            <a:avLst/>
          </a:prstGeom>
          <a:noFill/>
          <a:ln>
            <a:noFill/>
          </a:ln>
        </p:spPr>
        <p:txBody>
          <a:bodyPr anchorCtr="0" anchor="t" bIns="49775" lIns="99550" spcFirstLastPara="1" rIns="99550" wrap="square" tIns="49775">
            <a:normAutofit/>
          </a:bodyPr>
          <a:lstStyle>
            <a:lvl1pPr indent="-228600" lvl="0" marL="457200" algn="l">
              <a:spcBef>
                <a:spcPts val="300"/>
              </a:spcBef>
              <a:spcAft>
                <a:spcPts val="0"/>
              </a:spcAft>
              <a:buClr>
                <a:schemeClr val="dk1"/>
              </a:buClr>
              <a:buSzPts val="1500"/>
              <a:buNone/>
              <a:defRPr sz="1500"/>
            </a:lvl1pPr>
            <a:lvl2pPr indent="-228600" lvl="1" marL="914400" algn="l">
              <a:spcBef>
                <a:spcPts val="260"/>
              </a:spcBef>
              <a:spcAft>
                <a:spcPts val="0"/>
              </a:spcAft>
              <a:buClr>
                <a:schemeClr val="dk1"/>
              </a:buClr>
              <a:buSzPts val="1300"/>
              <a:buNone/>
              <a:defRPr sz="1300"/>
            </a:lvl2pPr>
            <a:lvl3pPr indent="-228600" lvl="2" marL="1371600" algn="l">
              <a:spcBef>
                <a:spcPts val="220"/>
              </a:spcBef>
              <a:spcAft>
                <a:spcPts val="0"/>
              </a:spcAft>
              <a:buClr>
                <a:schemeClr val="dk1"/>
              </a:buClr>
              <a:buSzPts val="1100"/>
              <a:buNone/>
              <a:defRPr sz="1100"/>
            </a:lvl3pPr>
            <a:lvl4pPr indent="-228600" lvl="3" marL="1828800" algn="l">
              <a:spcBef>
                <a:spcPts val="200"/>
              </a:spcBef>
              <a:spcAft>
                <a:spcPts val="0"/>
              </a:spcAft>
              <a:buClr>
                <a:schemeClr val="dk1"/>
              </a:buClr>
              <a:buSzPts val="1000"/>
              <a:buNone/>
              <a:defRPr sz="1000"/>
            </a:lvl4pPr>
            <a:lvl5pPr indent="-228600" lvl="4" marL="2286000" algn="l">
              <a:spcBef>
                <a:spcPts val="200"/>
              </a:spcBef>
              <a:spcAft>
                <a:spcPts val="0"/>
              </a:spcAft>
              <a:buClr>
                <a:schemeClr val="dk1"/>
              </a:buClr>
              <a:buSzPts val="1000"/>
              <a:buNone/>
              <a:defRPr sz="1000"/>
            </a:lvl5pPr>
            <a:lvl6pPr indent="-228600" lvl="5" marL="2743200" algn="l">
              <a:spcBef>
                <a:spcPts val="200"/>
              </a:spcBef>
              <a:spcAft>
                <a:spcPts val="0"/>
              </a:spcAft>
              <a:buClr>
                <a:schemeClr val="dk1"/>
              </a:buClr>
              <a:buSzPts val="1000"/>
              <a:buNone/>
              <a:defRPr sz="1000"/>
            </a:lvl6pPr>
            <a:lvl7pPr indent="-228600" lvl="6" marL="3200400" algn="l">
              <a:spcBef>
                <a:spcPts val="200"/>
              </a:spcBef>
              <a:spcAft>
                <a:spcPts val="0"/>
              </a:spcAft>
              <a:buClr>
                <a:schemeClr val="dk1"/>
              </a:buClr>
              <a:buSzPts val="1000"/>
              <a:buNone/>
              <a:defRPr sz="1000"/>
            </a:lvl7pPr>
            <a:lvl8pPr indent="-228600" lvl="7" marL="3657600" algn="l">
              <a:spcBef>
                <a:spcPts val="200"/>
              </a:spcBef>
              <a:spcAft>
                <a:spcPts val="0"/>
              </a:spcAft>
              <a:buClr>
                <a:schemeClr val="dk1"/>
              </a:buClr>
              <a:buSzPts val="1000"/>
              <a:buNone/>
              <a:defRPr sz="1000"/>
            </a:lvl8pPr>
            <a:lvl9pPr indent="-228600" lvl="8" marL="4114800" algn="l">
              <a:spcBef>
                <a:spcPts val="200"/>
              </a:spcBef>
              <a:spcAft>
                <a:spcPts val="0"/>
              </a:spcAft>
              <a:buClr>
                <a:schemeClr val="dk1"/>
              </a:buClr>
              <a:buSzPts val="1000"/>
              <a:buNone/>
              <a:defRPr sz="1000"/>
            </a:lvl9pPr>
          </a:lstStyle>
          <a:p/>
        </p:txBody>
      </p:sp>
      <p:sp>
        <p:nvSpPr>
          <p:cNvPr id="137" name="Google Shape;137;g3811152ce69_0_176"/>
          <p:cNvSpPr txBox="1"/>
          <p:nvPr>
            <p:ph idx="10" type="dt"/>
          </p:nvPr>
        </p:nvSpPr>
        <p:spPr>
          <a:xfrm>
            <a:off x="534670" y="7008173"/>
            <a:ext cx="2495100" cy="402600"/>
          </a:xfrm>
          <a:prstGeom prst="rect">
            <a:avLst/>
          </a:prstGeom>
          <a:noFill/>
          <a:ln>
            <a:noFill/>
          </a:ln>
        </p:spPr>
        <p:txBody>
          <a:bodyPr anchorCtr="0" anchor="ctr" bIns="49775" lIns="99550" spcFirstLastPara="1" rIns="99550" wrap="square" tIns="49775">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8" name="Google Shape;138;g3811152ce69_0_176"/>
          <p:cNvSpPr txBox="1"/>
          <p:nvPr>
            <p:ph idx="11" type="ftr"/>
          </p:nvPr>
        </p:nvSpPr>
        <p:spPr>
          <a:xfrm>
            <a:off x="3653579" y="7008173"/>
            <a:ext cx="3386100" cy="402600"/>
          </a:xfrm>
          <a:prstGeom prst="rect">
            <a:avLst/>
          </a:prstGeom>
          <a:noFill/>
          <a:ln>
            <a:noFill/>
          </a:ln>
        </p:spPr>
        <p:txBody>
          <a:bodyPr anchorCtr="0" anchor="ctr" bIns="49775" lIns="99550" spcFirstLastPara="1" rIns="99550" wrap="square" tIns="49775">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9" name="Google Shape;139;g3811152ce69_0_176"/>
          <p:cNvSpPr txBox="1"/>
          <p:nvPr>
            <p:ph idx="12" type="sldNum"/>
          </p:nvPr>
        </p:nvSpPr>
        <p:spPr>
          <a:xfrm>
            <a:off x="7663603" y="7008173"/>
            <a:ext cx="2495100" cy="402600"/>
          </a:xfrm>
          <a:prstGeom prst="rect">
            <a:avLst/>
          </a:prstGeom>
          <a:noFill/>
          <a:ln>
            <a:noFill/>
          </a:ln>
        </p:spPr>
        <p:txBody>
          <a:bodyPr anchorCtr="0" anchor="ctr" bIns="49775" lIns="99550" spcFirstLastPara="1" rIns="99550" wrap="square" tIns="497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1" name="Shape 21"/>
        <p:cNvGrpSpPr/>
        <p:nvPr/>
      </p:nvGrpSpPr>
      <p:grpSpPr>
        <a:xfrm>
          <a:off x="0" y="0"/>
          <a:ext cx="0" cy="0"/>
          <a:chOff x="0" y="0"/>
          <a:chExt cx="0" cy="0"/>
        </a:xfrm>
      </p:grpSpPr>
      <p:sp>
        <p:nvSpPr>
          <p:cNvPr id="22" name="Google Shape;22;p27"/>
          <p:cNvSpPr txBox="1"/>
          <p:nvPr>
            <p:ph type="title"/>
          </p:nvPr>
        </p:nvSpPr>
        <p:spPr>
          <a:xfrm>
            <a:off x="534670" y="302801"/>
            <a:ext cx="9624060" cy="1260211"/>
          </a:xfrm>
          <a:prstGeom prst="rect">
            <a:avLst/>
          </a:prstGeom>
          <a:noFill/>
          <a:ln>
            <a:noFill/>
          </a:ln>
        </p:spPr>
        <p:txBody>
          <a:bodyPr anchorCtr="0" anchor="ctr" bIns="49775" lIns="99550" spcFirstLastPara="1" rIns="99550" wrap="square" tIns="49775">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 name="Google Shape;23;p27"/>
          <p:cNvSpPr txBox="1"/>
          <p:nvPr>
            <p:ph idx="1" type="body"/>
          </p:nvPr>
        </p:nvSpPr>
        <p:spPr>
          <a:xfrm>
            <a:off x="534670" y="1764296"/>
            <a:ext cx="9624060" cy="4990084"/>
          </a:xfrm>
          <a:prstGeom prst="rect">
            <a:avLst/>
          </a:prstGeom>
          <a:noFill/>
          <a:ln>
            <a:noFill/>
          </a:ln>
        </p:spPr>
        <p:txBody>
          <a:bodyPr anchorCtr="0" anchor="t" bIns="49775" lIns="99550" spcFirstLastPara="1" rIns="99550" wrap="square" tIns="49775">
            <a:norm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4" name="Google Shape;24;p27"/>
          <p:cNvSpPr txBox="1"/>
          <p:nvPr>
            <p:ph idx="10" type="dt"/>
          </p:nvPr>
        </p:nvSpPr>
        <p:spPr>
          <a:xfrm>
            <a:off x="534670" y="7008173"/>
            <a:ext cx="2495127" cy="402567"/>
          </a:xfrm>
          <a:prstGeom prst="rect">
            <a:avLst/>
          </a:prstGeom>
          <a:noFill/>
          <a:ln>
            <a:noFill/>
          </a:ln>
        </p:spPr>
        <p:txBody>
          <a:bodyPr anchorCtr="0" anchor="ctr" bIns="49775" lIns="99550" spcFirstLastPara="1" rIns="99550" wrap="square" tIns="4977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 name="Google Shape;25;p27"/>
          <p:cNvSpPr txBox="1"/>
          <p:nvPr>
            <p:ph idx="11" type="ftr"/>
          </p:nvPr>
        </p:nvSpPr>
        <p:spPr>
          <a:xfrm>
            <a:off x="3653579" y="7008173"/>
            <a:ext cx="3386243" cy="402567"/>
          </a:xfrm>
          <a:prstGeom prst="rect">
            <a:avLst/>
          </a:prstGeom>
          <a:noFill/>
          <a:ln>
            <a:noFill/>
          </a:ln>
        </p:spPr>
        <p:txBody>
          <a:bodyPr anchorCtr="0" anchor="ctr" bIns="49775" lIns="99550" spcFirstLastPara="1" rIns="99550" wrap="square" tIns="49775">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 name="Google Shape;26;p27"/>
          <p:cNvSpPr txBox="1"/>
          <p:nvPr>
            <p:ph idx="12" type="sldNum"/>
          </p:nvPr>
        </p:nvSpPr>
        <p:spPr>
          <a:xfrm>
            <a:off x="7663603" y="7008173"/>
            <a:ext cx="2495127" cy="402567"/>
          </a:xfrm>
          <a:prstGeom prst="rect">
            <a:avLst/>
          </a:prstGeom>
          <a:noFill/>
          <a:ln>
            <a:noFill/>
          </a:ln>
        </p:spPr>
        <p:txBody>
          <a:bodyPr anchorCtr="0" anchor="ctr" bIns="49775" lIns="99550" spcFirstLastPara="1" rIns="99550" wrap="square" tIns="49775">
            <a:no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140" name="Shape 140"/>
        <p:cNvGrpSpPr/>
        <p:nvPr/>
      </p:nvGrpSpPr>
      <p:grpSpPr>
        <a:xfrm>
          <a:off x="0" y="0"/>
          <a:ext cx="0" cy="0"/>
          <a:chOff x="0" y="0"/>
          <a:chExt cx="0" cy="0"/>
        </a:xfrm>
      </p:grpSpPr>
      <p:sp>
        <p:nvSpPr>
          <p:cNvPr id="141" name="Google Shape;141;g3811152ce69_0_183"/>
          <p:cNvSpPr txBox="1"/>
          <p:nvPr>
            <p:ph type="title"/>
          </p:nvPr>
        </p:nvSpPr>
        <p:spPr>
          <a:xfrm>
            <a:off x="2095981" y="5292884"/>
            <a:ext cx="6416100" cy="624900"/>
          </a:xfrm>
          <a:prstGeom prst="rect">
            <a:avLst/>
          </a:prstGeom>
          <a:noFill/>
          <a:ln>
            <a:noFill/>
          </a:ln>
        </p:spPr>
        <p:txBody>
          <a:bodyPr anchorCtr="0" anchor="b" bIns="49775" lIns="99550" spcFirstLastPara="1" rIns="99550" wrap="square" tIns="49775">
            <a:normAutofit/>
          </a:bodyPr>
          <a:lstStyle>
            <a:lvl1pPr lvl="0" algn="l">
              <a:spcBef>
                <a:spcPts val="0"/>
              </a:spcBef>
              <a:spcAft>
                <a:spcPts val="0"/>
              </a:spcAft>
              <a:buClr>
                <a:schemeClr val="dk1"/>
              </a:buClr>
              <a:buSzPts val="2200"/>
              <a:buFont typeface="Calibri"/>
              <a:buNone/>
              <a:defRPr b="1" sz="2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42" name="Google Shape;142;g3811152ce69_0_183"/>
          <p:cNvSpPr/>
          <p:nvPr>
            <p:ph idx="2" type="pic"/>
          </p:nvPr>
        </p:nvSpPr>
        <p:spPr>
          <a:xfrm>
            <a:off x="2095981" y="675613"/>
            <a:ext cx="6416100" cy="4536900"/>
          </a:xfrm>
          <a:prstGeom prst="rect">
            <a:avLst/>
          </a:prstGeom>
          <a:noFill/>
          <a:ln>
            <a:noFill/>
          </a:ln>
        </p:spPr>
      </p:sp>
      <p:sp>
        <p:nvSpPr>
          <p:cNvPr id="143" name="Google Shape;143;g3811152ce69_0_183"/>
          <p:cNvSpPr txBox="1"/>
          <p:nvPr>
            <p:ph idx="1" type="body"/>
          </p:nvPr>
        </p:nvSpPr>
        <p:spPr>
          <a:xfrm>
            <a:off x="2095981" y="5917739"/>
            <a:ext cx="6416100" cy="887400"/>
          </a:xfrm>
          <a:prstGeom prst="rect">
            <a:avLst/>
          </a:prstGeom>
          <a:noFill/>
          <a:ln>
            <a:noFill/>
          </a:ln>
        </p:spPr>
        <p:txBody>
          <a:bodyPr anchorCtr="0" anchor="t" bIns="49775" lIns="99550" spcFirstLastPara="1" rIns="99550" wrap="square" tIns="49775">
            <a:normAutofit/>
          </a:bodyPr>
          <a:lstStyle>
            <a:lvl1pPr indent="-228600" lvl="0" marL="457200" algn="l">
              <a:spcBef>
                <a:spcPts val="300"/>
              </a:spcBef>
              <a:spcAft>
                <a:spcPts val="0"/>
              </a:spcAft>
              <a:buClr>
                <a:schemeClr val="dk1"/>
              </a:buClr>
              <a:buSzPts val="1500"/>
              <a:buNone/>
              <a:defRPr sz="1500"/>
            </a:lvl1pPr>
            <a:lvl2pPr indent="-228600" lvl="1" marL="914400" algn="l">
              <a:spcBef>
                <a:spcPts val="260"/>
              </a:spcBef>
              <a:spcAft>
                <a:spcPts val="0"/>
              </a:spcAft>
              <a:buClr>
                <a:schemeClr val="dk1"/>
              </a:buClr>
              <a:buSzPts val="1300"/>
              <a:buNone/>
              <a:defRPr sz="1300"/>
            </a:lvl2pPr>
            <a:lvl3pPr indent="-228600" lvl="2" marL="1371600" algn="l">
              <a:spcBef>
                <a:spcPts val="220"/>
              </a:spcBef>
              <a:spcAft>
                <a:spcPts val="0"/>
              </a:spcAft>
              <a:buClr>
                <a:schemeClr val="dk1"/>
              </a:buClr>
              <a:buSzPts val="1100"/>
              <a:buNone/>
              <a:defRPr sz="1100"/>
            </a:lvl3pPr>
            <a:lvl4pPr indent="-228600" lvl="3" marL="1828800" algn="l">
              <a:spcBef>
                <a:spcPts val="200"/>
              </a:spcBef>
              <a:spcAft>
                <a:spcPts val="0"/>
              </a:spcAft>
              <a:buClr>
                <a:schemeClr val="dk1"/>
              </a:buClr>
              <a:buSzPts val="1000"/>
              <a:buNone/>
              <a:defRPr sz="1000"/>
            </a:lvl4pPr>
            <a:lvl5pPr indent="-228600" lvl="4" marL="2286000" algn="l">
              <a:spcBef>
                <a:spcPts val="200"/>
              </a:spcBef>
              <a:spcAft>
                <a:spcPts val="0"/>
              </a:spcAft>
              <a:buClr>
                <a:schemeClr val="dk1"/>
              </a:buClr>
              <a:buSzPts val="1000"/>
              <a:buNone/>
              <a:defRPr sz="1000"/>
            </a:lvl5pPr>
            <a:lvl6pPr indent="-228600" lvl="5" marL="2743200" algn="l">
              <a:spcBef>
                <a:spcPts val="200"/>
              </a:spcBef>
              <a:spcAft>
                <a:spcPts val="0"/>
              </a:spcAft>
              <a:buClr>
                <a:schemeClr val="dk1"/>
              </a:buClr>
              <a:buSzPts val="1000"/>
              <a:buNone/>
              <a:defRPr sz="1000"/>
            </a:lvl6pPr>
            <a:lvl7pPr indent="-228600" lvl="6" marL="3200400" algn="l">
              <a:spcBef>
                <a:spcPts val="200"/>
              </a:spcBef>
              <a:spcAft>
                <a:spcPts val="0"/>
              </a:spcAft>
              <a:buClr>
                <a:schemeClr val="dk1"/>
              </a:buClr>
              <a:buSzPts val="1000"/>
              <a:buNone/>
              <a:defRPr sz="1000"/>
            </a:lvl7pPr>
            <a:lvl8pPr indent="-228600" lvl="7" marL="3657600" algn="l">
              <a:spcBef>
                <a:spcPts val="200"/>
              </a:spcBef>
              <a:spcAft>
                <a:spcPts val="0"/>
              </a:spcAft>
              <a:buClr>
                <a:schemeClr val="dk1"/>
              </a:buClr>
              <a:buSzPts val="1000"/>
              <a:buNone/>
              <a:defRPr sz="1000"/>
            </a:lvl8pPr>
            <a:lvl9pPr indent="-228600" lvl="8" marL="4114800" algn="l">
              <a:spcBef>
                <a:spcPts val="200"/>
              </a:spcBef>
              <a:spcAft>
                <a:spcPts val="0"/>
              </a:spcAft>
              <a:buClr>
                <a:schemeClr val="dk1"/>
              </a:buClr>
              <a:buSzPts val="1000"/>
              <a:buNone/>
              <a:defRPr sz="1000"/>
            </a:lvl9pPr>
          </a:lstStyle>
          <a:p/>
        </p:txBody>
      </p:sp>
      <p:sp>
        <p:nvSpPr>
          <p:cNvPr id="144" name="Google Shape;144;g3811152ce69_0_183"/>
          <p:cNvSpPr txBox="1"/>
          <p:nvPr>
            <p:ph idx="10" type="dt"/>
          </p:nvPr>
        </p:nvSpPr>
        <p:spPr>
          <a:xfrm>
            <a:off x="534670" y="7008173"/>
            <a:ext cx="2495100" cy="402600"/>
          </a:xfrm>
          <a:prstGeom prst="rect">
            <a:avLst/>
          </a:prstGeom>
          <a:noFill/>
          <a:ln>
            <a:noFill/>
          </a:ln>
        </p:spPr>
        <p:txBody>
          <a:bodyPr anchorCtr="0" anchor="ctr" bIns="49775" lIns="99550" spcFirstLastPara="1" rIns="99550" wrap="square" tIns="49775">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5" name="Google Shape;145;g3811152ce69_0_183"/>
          <p:cNvSpPr txBox="1"/>
          <p:nvPr>
            <p:ph idx="11" type="ftr"/>
          </p:nvPr>
        </p:nvSpPr>
        <p:spPr>
          <a:xfrm>
            <a:off x="3653579" y="7008173"/>
            <a:ext cx="3386100" cy="402600"/>
          </a:xfrm>
          <a:prstGeom prst="rect">
            <a:avLst/>
          </a:prstGeom>
          <a:noFill/>
          <a:ln>
            <a:noFill/>
          </a:ln>
        </p:spPr>
        <p:txBody>
          <a:bodyPr anchorCtr="0" anchor="ctr" bIns="49775" lIns="99550" spcFirstLastPara="1" rIns="99550" wrap="square" tIns="49775">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6" name="Google Shape;146;g3811152ce69_0_183"/>
          <p:cNvSpPr txBox="1"/>
          <p:nvPr>
            <p:ph idx="12" type="sldNum"/>
          </p:nvPr>
        </p:nvSpPr>
        <p:spPr>
          <a:xfrm>
            <a:off x="7663603" y="7008173"/>
            <a:ext cx="2495100" cy="402600"/>
          </a:xfrm>
          <a:prstGeom prst="rect">
            <a:avLst/>
          </a:prstGeom>
          <a:noFill/>
          <a:ln>
            <a:noFill/>
          </a:ln>
        </p:spPr>
        <p:txBody>
          <a:bodyPr anchorCtr="0" anchor="ctr" bIns="49775" lIns="99550" spcFirstLastPara="1" rIns="99550" wrap="square" tIns="497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147" name="Shape 147"/>
        <p:cNvGrpSpPr/>
        <p:nvPr/>
      </p:nvGrpSpPr>
      <p:grpSpPr>
        <a:xfrm>
          <a:off x="0" y="0"/>
          <a:ext cx="0" cy="0"/>
          <a:chOff x="0" y="0"/>
          <a:chExt cx="0" cy="0"/>
        </a:xfrm>
      </p:grpSpPr>
      <p:sp>
        <p:nvSpPr>
          <p:cNvPr id="148" name="Google Shape;148;g3811152ce69_0_190"/>
          <p:cNvSpPr txBox="1"/>
          <p:nvPr>
            <p:ph type="title"/>
          </p:nvPr>
        </p:nvSpPr>
        <p:spPr>
          <a:xfrm>
            <a:off x="534670" y="302801"/>
            <a:ext cx="9624000" cy="1260300"/>
          </a:xfrm>
          <a:prstGeom prst="rect">
            <a:avLst/>
          </a:prstGeom>
          <a:noFill/>
          <a:ln>
            <a:noFill/>
          </a:ln>
        </p:spPr>
        <p:txBody>
          <a:bodyPr anchorCtr="0" anchor="ctr" bIns="49775" lIns="99550" spcFirstLastPara="1" rIns="99550" wrap="square" tIns="49775">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49" name="Google Shape;149;g3811152ce69_0_190"/>
          <p:cNvSpPr txBox="1"/>
          <p:nvPr>
            <p:ph idx="1" type="body"/>
          </p:nvPr>
        </p:nvSpPr>
        <p:spPr>
          <a:xfrm rot="5400000">
            <a:off x="2851630" y="-552604"/>
            <a:ext cx="4990200" cy="9624000"/>
          </a:xfrm>
          <a:prstGeom prst="rect">
            <a:avLst/>
          </a:prstGeom>
          <a:noFill/>
          <a:ln>
            <a:noFill/>
          </a:ln>
        </p:spPr>
        <p:txBody>
          <a:bodyPr anchorCtr="0" anchor="t" bIns="49775" lIns="99550" spcFirstLastPara="1" rIns="99550" wrap="square" tIns="49775">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150" name="Google Shape;150;g3811152ce69_0_190"/>
          <p:cNvSpPr txBox="1"/>
          <p:nvPr>
            <p:ph idx="10" type="dt"/>
          </p:nvPr>
        </p:nvSpPr>
        <p:spPr>
          <a:xfrm>
            <a:off x="534670" y="7008173"/>
            <a:ext cx="2495100" cy="402600"/>
          </a:xfrm>
          <a:prstGeom prst="rect">
            <a:avLst/>
          </a:prstGeom>
          <a:noFill/>
          <a:ln>
            <a:noFill/>
          </a:ln>
        </p:spPr>
        <p:txBody>
          <a:bodyPr anchorCtr="0" anchor="ctr" bIns="49775" lIns="99550" spcFirstLastPara="1" rIns="99550" wrap="square" tIns="49775">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1" name="Google Shape;151;g3811152ce69_0_190"/>
          <p:cNvSpPr txBox="1"/>
          <p:nvPr>
            <p:ph idx="11" type="ftr"/>
          </p:nvPr>
        </p:nvSpPr>
        <p:spPr>
          <a:xfrm>
            <a:off x="3653579" y="7008173"/>
            <a:ext cx="3386100" cy="402600"/>
          </a:xfrm>
          <a:prstGeom prst="rect">
            <a:avLst/>
          </a:prstGeom>
          <a:noFill/>
          <a:ln>
            <a:noFill/>
          </a:ln>
        </p:spPr>
        <p:txBody>
          <a:bodyPr anchorCtr="0" anchor="ctr" bIns="49775" lIns="99550" spcFirstLastPara="1" rIns="99550" wrap="square" tIns="49775">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2" name="Google Shape;152;g3811152ce69_0_190"/>
          <p:cNvSpPr txBox="1"/>
          <p:nvPr>
            <p:ph idx="12" type="sldNum"/>
          </p:nvPr>
        </p:nvSpPr>
        <p:spPr>
          <a:xfrm>
            <a:off x="7663603" y="7008173"/>
            <a:ext cx="2495100" cy="402600"/>
          </a:xfrm>
          <a:prstGeom prst="rect">
            <a:avLst/>
          </a:prstGeom>
          <a:noFill/>
          <a:ln>
            <a:noFill/>
          </a:ln>
        </p:spPr>
        <p:txBody>
          <a:bodyPr anchorCtr="0" anchor="ctr" bIns="49775" lIns="99550" spcFirstLastPara="1" rIns="99550" wrap="square" tIns="497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153" name="Shape 153"/>
        <p:cNvGrpSpPr/>
        <p:nvPr/>
      </p:nvGrpSpPr>
      <p:grpSpPr>
        <a:xfrm>
          <a:off x="0" y="0"/>
          <a:ext cx="0" cy="0"/>
          <a:chOff x="0" y="0"/>
          <a:chExt cx="0" cy="0"/>
        </a:xfrm>
      </p:grpSpPr>
      <p:sp>
        <p:nvSpPr>
          <p:cNvPr id="154" name="Google Shape;154;g3811152ce69_0_196"/>
          <p:cNvSpPr txBox="1"/>
          <p:nvPr>
            <p:ph type="title"/>
          </p:nvPr>
        </p:nvSpPr>
        <p:spPr>
          <a:xfrm rot="5400000">
            <a:off x="6476341" y="2225354"/>
            <a:ext cx="6451500" cy="2606400"/>
          </a:xfrm>
          <a:prstGeom prst="rect">
            <a:avLst/>
          </a:prstGeom>
          <a:noFill/>
          <a:ln>
            <a:noFill/>
          </a:ln>
        </p:spPr>
        <p:txBody>
          <a:bodyPr anchorCtr="0" anchor="ctr" bIns="49775" lIns="99550" spcFirstLastPara="1" rIns="99550" wrap="square" tIns="49775">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55" name="Google Shape;155;g3811152ce69_0_196"/>
          <p:cNvSpPr txBox="1"/>
          <p:nvPr>
            <p:ph idx="1" type="body"/>
          </p:nvPr>
        </p:nvSpPr>
        <p:spPr>
          <a:xfrm rot="5400000">
            <a:off x="1174153" y="-292096"/>
            <a:ext cx="6451500" cy="7641300"/>
          </a:xfrm>
          <a:prstGeom prst="rect">
            <a:avLst/>
          </a:prstGeom>
          <a:noFill/>
          <a:ln>
            <a:noFill/>
          </a:ln>
        </p:spPr>
        <p:txBody>
          <a:bodyPr anchorCtr="0" anchor="t" bIns="49775" lIns="99550" spcFirstLastPara="1" rIns="99550" wrap="square" tIns="49775">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156" name="Google Shape;156;g3811152ce69_0_196"/>
          <p:cNvSpPr txBox="1"/>
          <p:nvPr>
            <p:ph idx="10" type="dt"/>
          </p:nvPr>
        </p:nvSpPr>
        <p:spPr>
          <a:xfrm>
            <a:off x="534670" y="7008173"/>
            <a:ext cx="2495100" cy="402600"/>
          </a:xfrm>
          <a:prstGeom prst="rect">
            <a:avLst/>
          </a:prstGeom>
          <a:noFill/>
          <a:ln>
            <a:noFill/>
          </a:ln>
        </p:spPr>
        <p:txBody>
          <a:bodyPr anchorCtr="0" anchor="ctr" bIns="49775" lIns="99550" spcFirstLastPara="1" rIns="99550" wrap="square" tIns="49775">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7" name="Google Shape;157;g3811152ce69_0_196"/>
          <p:cNvSpPr txBox="1"/>
          <p:nvPr>
            <p:ph idx="11" type="ftr"/>
          </p:nvPr>
        </p:nvSpPr>
        <p:spPr>
          <a:xfrm>
            <a:off x="3653579" y="7008173"/>
            <a:ext cx="3386100" cy="402600"/>
          </a:xfrm>
          <a:prstGeom prst="rect">
            <a:avLst/>
          </a:prstGeom>
          <a:noFill/>
          <a:ln>
            <a:noFill/>
          </a:ln>
        </p:spPr>
        <p:txBody>
          <a:bodyPr anchorCtr="0" anchor="ctr" bIns="49775" lIns="99550" spcFirstLastPara="1" rIns="99550" wrap="square" tIns="49775">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8" name="Google Shape;158;g3811152ce69_0_196"/>
          <p:cNvSpPr txBox="1"/>
          <p:nvPr>
            <p:ph idx="12" type="sldNum"/>
          </p:nvPr>
        </p:nvSpPr>
        <p:spPr>
          <a:xfrm>
            <a:off x="7663603" y="7008173"/>
            <a:ext cx="2495100" cy="402600"/>
          </a:xfrm>
          <a:prstGeom prst="rect">
            <a:avLst/>
          </a:prstGeom>
          <a:noFill/>
          <a:ln>
            <a:noFill/>
          </a:ln>
        </p:spPr>
        <p:txBody>
          <a:bodyPr anchorCtr="0" anchor="ctr" bIns="49775" lIns="99550" spcFirstLastPara="1" rIns="99550" wrap="square" tIns="497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27" name="Shape 27"/>
        <p:cNvGrpSpPr/>
        <p:nvPr/>
      </p:nvGrpSpPr>
      <p:grpSpPr>
        <a:xfrm>
          <a:off x="0" y="0"/>
          <a:ext cx="0" cy="0"/>
          <a:chOff x="0" y="0"/>
          <a:chExt cx="0" cy="0"/>
        </a:xfrm>
      </p:grpSpPr>
      <p:sp>
        <p:nvSpPr>
          <p:cNvPr id="28" name="Google Shape;28;p28"/>
          <p:cNvSpPr txBox="1"/>
          <p:nvPr>
            <p:ph idx="10" type="dt"/>
          </p:nvPr>
        </p:nvSpPr>
        <p:spPr>
          <a:xfrm>
            <a:off x="534670" y="7008173"/>
            <a:ext cx="2495127" cy="402567"/>
          </a:xfrm>
          <a:prstGeom prst="rect">
            <a:avLst/>
          </a:prstGeom>
          <a:noFill/>
          <a:ln>
            <a:noFill/>
          </a:ln>
        </p:spPr>
        <p:txBody>
          <a:bodyPr anchorCtr="0" anchor="ctr" bIns="49775" lIns="99550" spcFirstLastPara="1" rIns="99550" wrap="square" tIns="4977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9" name="Google Shape;29;p28"/>
          <p:cNvSpPr txBox="1"/>
          <p:nvPr>
            <p:ph idx="11" type="ftr"/>
          </p:nvPr>
        </p:nvSpPr>
        <p:spPr>
          <a:xfrm>
            <a:off x="3653579" y="7008173"/>
            <a:ext cx="3386243" cy="402567"/>
          </a:xfrm>
          <a:prstGeom prst="rect">
            <a:avLst/>
          </a:prstGeom>
          <a:noFill/>
          <a:ln>
            <a:noFill/>
          </a:ln>
        </p:spPr>
        <p:txBody>
          <a:bodyPr anchorCtr="0" anchor="ctr" bIns="49775" lIns="99550" spcFirstLastPara="1" rIns="99550" wrap="square" tIns="49775">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0" name="Google Shape;30;p28"/>
          <p:cNvSpPr txBox="1"/>
          <p:nvPr>
            <p:ph idx="12" type="sldNum"/>
          </p:nvPr>
        </p:nvSpPr>
        <p:spPr>
          <a:xfrm>
            <a:off x="7663603" y="7008173"/>
            <a:ext cx="2495127" cy="402567"/>
          </a:xfrm>
          <a:prstGeom prst="rect">
            <a:avLst/>
          </a:prstGeom>
          <a:noFill/>
          <a:ln>
            <a:noFill/>
          </a:ln>
        </p:spPr>
        <p:txBody>
          <a:bodyPr anchorCtr="0" anchor="ctr" bIns="49775" lIns="99550" spcFirstLastPara="1" rIns="99550" wrap="square" tIns="49775">
            <a:no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31" name="Shape 31"/>
        <p:cNvGrpSpPr/>
        <p:nvPr/>
      </p:nvGrpSpPr>
      <p:grpSpPr>
        <a:xfrm>
          <a:off x="0" y="0"/>
          <a:ext cx="0" cy="0"/>
          <a:chOff x="0" y="0"/>
          <a:chExt cx="0" cy="0"/>
        </a:xfrm>
      </p:grpSpPr>
      <p:sp>
        <p:nvSpPr>
          <p:cNvPr id="32" name="Google Shape;32;p29"/>
          <p:cNvSpPr txBox="1"/>
          <p:nvPr>
            <p:ph type="title"/>
          </p:nvPr>
        </p:nvSpPr>
        <p:spPr>
          <a:xfrm>
            <a:off x="844705" y="4858814"/>
            <a:ext cx="9089390" cy="1501751"/>
          </a:xfrm>
          <a:prstGeom prst="rect">
            <a:avLst/>
          </a:prstGeom>
          <a:noFill/>
          <a:ln>
            <a:noFill/>
          </a:ln>
        </p:spPr>
        <p:txBody>
          <a:bodyPr anchorCtr="0" anchor="t" bIns="49775" lIns="99550" spcFirstLastPara="1" rIns="99550" wrap="square" tIns="49775">
            <a:normAutofit/>
          </a:bodyPr>
          <a:lstStyle>
            <a:lvl1pPr lvl="0" algn="l">
              <a:lnSpc>
                <a:spcPct val="100000"/>
              </a:lnSpc>
              <a:spcBef>
                <a:spcPts val="0"/>
              </a:spcBef>
              <a:spcAft>
                <a:spcPts val="0"/>
              </a:spcAft>
              <a:buClr>
                <a:schemeClr val="dk1"/>
              </a:buClr>
              <a:buSzPts val="4400"/>
              <a:buFont typeface="Calibri"/>
              <a:buNone/>
              <a:defRPr b="1" sz="4400"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3" name="Google Shape;33;p29"/>
          <p:cNvSpPr txBox="1"/>
          <p:nvPr>
            <p:ph idx="1" type="body"/>
          </p:nvPr>
        </p:nvSpPr>
        <p:spPr>
          <a:xfrm>
            <a:off x="844705" y="3204787"/>
            <a:ext cx="9089390" cy="1654026"/>
          </a:xfrm>
          <a:prstGeom prst="rect">
            <a:avLst/>
          </a:prstGeom>
          <a:noFill/>
          <a:ln>
            <a:noFill/>
          </a:ln>
        </p:spPr>
        <p:txBody>
          <a:bodyPr anchorCtr="0" anchor="b" bIns="49775" lIns="99550" spcFirstLastPara="1" rIns="99550" wrap="square" tIns="49775">
            <a:normAutofit/>
          </a:bodyPr>
          <a:lstStyle>
            <a:lvl1pPr indent="-228600" lvl="0" marL="457200" algn="l">
              <a:lnSpc>
                <a:spcPct val="100000"/>
              </a:lnSpc>
              <a:spcBef>
                <a:spcPts val="440"/>
              </a:spcBef>
              <a:spcAft>
                <a:spcPts val="0"/>
              </a:spcAft>
              <a:buClr>
                <a:srgbClr val="888888"/>
              </a:buClr>
              <a:buSzPts val="2200"/>
              <a:buNone/>
              <a:defRPr sz="2200">
                <a:solidFill>
                  <a:srgbClr val="888888"/>
                </a:solidFill>
              </a:defRPr>
            </a:lvl1pPr>
            <a:lvl2pPr indent="-228600" lvl="1" marL="914400" algn="l">
              <a:lnSpc>
                <a:spcPct val="100000"/>
              </a:lnSpc>
              <a:spcBef>
                <a:spcPts val="400"/>
              </a:spcBef>
              <a:spcAft>
                <a:spcPts val="0"/>
              </a:spcAft>
              <a:buClr>
                <a:srgbClr val="888888"/>
              </a:buClr>
              <a:buSzPts val="2000"/>
              <a:buNone/>
              <a:defRPr sz="2000">
                <a:solidFill>
                  <a:srgbClr val="888888"/>
                </a:solidFill>
              </a:defRPr>
            </a:lvl2pPr>
            <a:lvl3pPr indent="-228600" lvl="2" marL="1371600" algn="l">
              <a:lnSpc>
                <a:spcPct val="100000"/>
              </a:lnSpc>
              <a:spcBef>
                <a:spcPts val="340"/>
              </a:spcBef>
              <a:spcAft>
                <a:spcPts val="0"/>
              </a:spcAft>
              <a:buClr>
                <a:srgbClr val="888888"/>
              </a:buClr>
              <a:buSzPts val="1700"/>
              <a:buNone/>
              <a:defRPr sz="1700">
                <a:solidFill>
                  <a:srgbClr val="888888"/>
                </a:solidFill>
              </a:defRPr>
            </a:lvl3pPr>
            <a:lvl4pPr indent="-228600" lvl="3" marL="1828800" algn="l">
              <a:lnSpc>
                <a:spcPct val="100000"/>
              </a:lnSpc>
              <a:spcBef>
                <a:spcPts val="300"/>
              </a:spcBef>
              <a:spcAft>
                <a:spcPts val="0"/>
              </a:spcAft>
              <a:buClr>
                <a:srgbClr val="888888"/>
              </a:buClr>
              <a:buSzPts val="1500"/>
              <a:buNone/>
              <a:defRPr sz="1500">
                <a:solidFill>
                  <a:srgbClr val="888888"/>
                </a:solidFill>
              </a:defRPr>
            </a:lvl4pPr>
            <a:lvl5pPr indent="-228600" lvl="4" marL="2286000" algn="l">
              <a:lnSpc>
                <a:spcPct val="100000"/>
              </a:lnSpc>
              <a:spcBef>
                <a:spcPts val="300"/>
              </a:spcBef>
              <a:spcAft>
                <a:spcPts val="0"/>
              </a:spcAft>
              <a:buClr>
                <a:srgbClr val="888888"/>
              </a:buClr>
              <a:buSzPts val="1500"/>
              <a:buNone/>
              <a:defRPr sz="1500">
                <a:solidFill>
                  <a:srgbClr val="888888"/>
                </a:solidFill>
              </a:defRPr>
            </a:lvl5pPr>
            <a:lvl6pPr indent="-228600" lvl="5" marL="2743200" algn="l">
              <a:lnSpc>
                <a:spcPct val="100000"/>
              </a:lnSpc>
              <a:spcBef>
                <a:spcPts val="300"/>
              </a:spcBef>
              <a:spcAft>
                <a:spcPts val="0"/>
              </a:spcAft>
              <a:buClr>
                <a:srgbClr val="888888"/>
              </a:buClr>
              <a:buSzPts val="1500"/>
              <a:buNone/>
              <a:defRPr sz="1500">
                <a:solidFill>
                  <a:srgbClr val="888888"/>
                </a:solidFill>
              </a:defRPr>
            </a:lvl6pPr>
            <a:lvl7pPr indent="-228600" lvl="6" marL="3200400" algn="l">
              <a:lnSpc>
                <a:spcPct val="100000"/>
              </a:lnSpc>
              <a:spcBef>
                <a:spcPts val="300"/>
              </a:spcBef>
              <a:spcAft>
                <a:spcPts val="0"/>
              </a:spcAft>
              <a:buClr>
                <a:srgbClr val="888888"/>
              </a:buClr>
              <a:buSzPts val="1500"/>
              <a:buNone/>
              <a:defRPr sz="1500">
                <a:solidFill>
                  <a:srgbClr val="888888"/>
                </a:solidFill>
              </a:defRPr>
            </a:lvl7pPr>
            <a:lvl8pPr indent="-228600" lvl="7" marL="3657600" algn="l">
              <a:lnSpc>
                <a:spcPct val="100000"/>
              </a:lnSpc>
              <a:spcBef>
                <a:spcPts val="300"/>
              </a:spcBef>
              <a:spcAft>
                <a:spcPts val="0"/>
              </a:spcAft>
              <a:buClr>
                <a:srgbClr val="888888"/>
              </a:buClr>
              <a:buSzPts val="1500"/>
              <a:buNone/>
              <a:defRPr sz="1500">
                <a:solidFill>
                  <a:srgbClr val="888888"/>
                </a:solidFill>
              </a:defRPr>
            </a:lvl8pPr>
            <a:lvl9pPr indent="-228600" lvl="8" marL="4114800" algn="l">
              <a:lnSpc>
                <a:spcPct val="100000"/>
              </a:lnSpc>
              <a:spcBef>
                <a:spcPts val="300"/>
              </a:spcBef>
              <a:spcAft>
                <a:spcPts val="0"/>
              </a:spcAft>
              <a:buClr>
                <a:srgbClr val="888888"/>
              </a:buClr>
              <a:buSzPts val="1500"/>
              <a:buNone/>
              <a:defRPr sz="1500">
                <a:solidFill>
                  <a:srgbClr val="888888"/>
                </a:solidFill>
              </a:defRPr>
            </a:lvl9pPr>
          </a:lstStyle>
          <a:p/>
        </p:txBody>
      </p:sp>
      <p:sp>
        <p:nvSpPr>
          <p:cNvPr id="34" name="Google Shape;34;p29"/>
          <p:cNvSpPr txBox="1"/>
          <p:nvPr>
            <p:ph idx="10" type="dt"/>
          </p:nvPr>
        </p:nvSpPr>
        <p:spPr>
          <a:xfrm>
            <a:off x="534670" y="7008173"/>
            <a:ext cx="2495127" cy="402567"/>
          </a:xfrm>
          <a:prstGeom prst="rect">
            <a:avLst/>
          </a:prstGeom>
          <a:noFill/>
          <a:ln>
            <a:noFill/>
          </a:ln>
        </p:spPr>
        <p:txBody>
          <a:bodyPr anchorCtr="0" anchor="ctr" bIns="49775" lIns="99550" spcFirstLastPara="1" rIns="99550" wrap="square" tIns="4977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5" name="Google Shape;35;p29"/>
          <p:cNvSpPr txBox="1"/>
          <p:nvPr>
            <p:ph idx="11" type="ftr"/>
          </p:nvPr>
        </p:nvSpPr>
        <p:spPr>
          <a:xfrm>
            <a:off x="3653579" y="7008173"/>
            <a:ext cx="3386243" cy="402567"/>
          </a:xfrm>
          <a:prstGeom prst="rect">
            <a:avLst/>
          </a:prstGeom>
          <a:noFill/>
          <a:ln>
            <a:noFill/>
          </a:ln>
        </p:spPr>
        <p:txBody>
          <a:bodyPr anchorCtr="0" anchor="ctr" bIns="49775" lIns="99550" spcFirstLastPara="1" rIns="99550" wrap="square" tIns="49775">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6" name="Google Shape;36;p29"/>
          <p:cNvSpPr txBox="1"/>
          <p:nvPr>
            <p:ph idx="12" type="sldNum"/>
          </p:nvPr>
        </p:nvSpPr>
        <p:spPr>
          <a:xfrm>
            <a:off x="7663603" y="7008173"/>
            <a:ext cx="2495127" cy="402567"/>
          </a:xfrm>
          <a:prstGeom prst="rect">
            <a:avLst/>
          </a:prstGeom>
          <a:noFill/>
          <a:ln>
            <a:noFill/>
          </a:ln>
        </p:spPr>
        <p:txBody>
          <a:bodyPr anchorCtr="0" anchor="ctr" bIns="49775" lIns="99550" spcFirstLastPara="1" rIns="99550" wrap="square" tIns="49775">
            <a:no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7" name="Shape 37"/>
        <p:cNvGrpSpPr/>
        <p:nvPr/>
      </p:nvGrpSpPr>
      <p:grpSpPr>
        <a:xfrm>
          <a:off x="0" y="0"/>
          <a:ext cx="0" cy="0"/>
          <a:chOff x="0" y="0"/>
          <a:chExt cx="0" cy="0"/>
        </a:xfrm>
      </p:grpSpPr>
      <p:sp>
        <p:nvSpPr>
          <p:cNvPr id="38" name="Google Shape;38;p30"/>
          <p:cNvSpPr txBox="1"/>
          <p:nvPr>
            <p:ph type="title"/>
          </p:nvPr>
        </p:nvSpPr>
        <p:spPr>
          <a:xfrm>
            <a:off x="534670" y="302801"/>
            <a:ext cx="9624060" cy="1260211"/>
          </a:xfrm>
          <a:prstGeom prst="rect">
            <a:avLst/>
          </a:prstGeom>
          <a:noFill/>
          <a:ln>
            <a:noFill/>
          </a:ln>
        </p:spPr>
        <p:txBody>
          <a:bodyPr anchorCtr="0" anchor="ctr" bIns="49775" lIns="99550" spcFirstLastPara="1" rIns="99550" wrap="square" tIns="49775">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9" name="Google Shape;39;p30"/>
          <p:cNvSpPr txBox="1"/>
          <p:nvPr>
            <p:ph idx="1" type="body"/>
          </p:nvPr>
        </p:nvSpPr>
        <p:spPr>
          <a:xfrm>
            <a:off x="579227" y="1764296"/>
            <a:ext cx="5123921" cy="4990084"/>
          </a:xfrm>
          <a:prstGeom prst="rect">
            <a:avLst/>
          </a:prstGeom>
          <a:noFill/>
          <a:ln>
            <a:noFill/>
          </a:ln>
        </p:spPr>
        <p:txBody>
          <a:bodyPr anchorCtr="0" anchor="t" bIns="49775" lIns="99550" spcFirstLastPara="1" rIns="99550" wrap="square" tIns="49775">
            <a:normAutofit/>
          </a:bodyPr>
          <a:lstStyle>
            <a:lvl1pPr indent="-419100" lvl="0" marL="457200" algn="l">
              <a:lnSpc>
                <a:spcPct val="100000"/>
              </a:lnSpc>
              <a:spcBef>
                <a:spcPts val="600"/>
              </a:spcBef>
              <a:spcAft>
                <a:spcPts val="0"/>
              </a:spcAft>
              <a:buClr>
                <a:schemeClr val="dk1"/>
              </a:buClr>
              <a:buSzPts val="3000"/>
              <a:buChar char="•"/>
              <a:defRPr sz="3000"/>
            </a:lvl1pPr>
            <a:lvl2pPr indent="-393700" lvl="1" marL="914400" algn="l">
              <a:lnSpc>
                <a:spcPct val="100000"/>
              </a:lnSpc>
              <a:spcBef>
                <a:spcPts val="520"/>
              </a:spcBef>
              <a:spcAft>
                <a:spcPts val="0"/>
              </a:spcAft>
              <a:buClr>
                <a:schemeClr val="dk1"/>
              </a:buClr>
              <a:buSzPts val="2600"/>
              <a:buChar char="–"/>
              <a:defRPr sz="2600"/>
            </a:lvl2pPr>
            <a:lvl3pPr indent="-368300" lvl="2" marL="1371600" algn="l">
              <a:lnSpc>
                <a:spcPct val="100000"/>
              </a:lnSpc>
              <a:spcBef>
                <a:spcPts val="440"/>
              </a:spcBef>
              <a:spcAft>
                <a:spcPts val="0"/>
              </a:spcAft>
              <a:buClr>
                <a:schemeClr val="dk1"/>
              </a:buClr>
              <a:buSzPts val="2200"/>
              <a:buChar char="•"/>
              <a:defRPr sz="2200"/>
            </a:lvl3pPr>
            <a:lvl4pPr indent="-355600" lvl="3" marL="1828800" algn="l">
              <a:lnSpc>
                <a:spcPct val="100000"/>
              </a:lnSpc>
              <a:spcBef>
                <a:spcPts val="400"/>
              </a:spcBef>
              <a:spcAft>
                <a:spcPts val="0"/>
              </a:spcAft>
              <a:buClr>
                <a:schemeClr val="dk1"/>
              </a:buClr>
              <a:buSzPts val="2000"/>
              <a:buChar char="–"/>
              <a:defRPr sz="2000"/>
            </a:lvl4pPr>
            <a:lvl5pPr indent="-355600" lvl="4" marL="2286000" algn="l">
              <a:lnSpc>
                <a:spcPct val="100000"/>
              </a:lnSpc>
              <a:spcBef>
                <a:spcPts val="400"/>
              </a:spcBef>
              <a:spcAft>
                <a:spcPts val="0"/>
              </a:spcAft>
              <a:buClr>
                <a:schemeClr val="dk1"/>
              </a:buClr>
              <a:buSzPts val="2000"/>
              <a:buChar char="»"/>
              <a:defRPr sz="2000"/>
            </a:lvl5pPr>
            <a:lvl6pPr indent="-355600" lvl="5" marL="2743200" algn="l">
              <a:lnSpc>
                <a:spcPct val="100000"/>
              </a:lnSpc>
              <a:spcBef>
                <a:spcPts val="400"/>
              </a:spcBef>
              <a:spcAft>
                <a:spcPts val="0"/>
              </a:spcAft>
              <a:buClr>
                <a:schemeClr val="dk1"/>
              </a:buClr>
              <a:buSzPts val="2000"/>
              <a:buChar char="•"/>
              <a:defRPr sz="2000"/>
            </a:lvl6pPr>
            <a:lvl7pPr indent="-355600" lvl="6" marL="3200400" algn="l">
              <a:lnSpc>
                <a:spcPct val="100000"/>
              </a:lnSpc>
              <a:spcBef>
                <a:spcPts val="400"/>
              </a:spcBef>
              <a:spcAft>
                <a:spcPts val="0"/>
              </a:spcAft>
              <a:buClr>
                <a:schemeClr val="dk1"/>
              </a:buClr>
              <a:buSzPts val="2000"/>
              <a:buChar char="•"/>
              <a:defRPr sz="2000"/>
            </a:lvl7pPr>
            <a:lvl8pPr indent="-355600" lvl="7" marL="3657600" algn="l">
              <a:lnSpc>
                <a:spcPct val="100000"/>
              </a:lnSpc>
              <a:spcBef>
                <a:spcPts val="400"/>
              </a:spcBef>
              <a:spcAft>
                <a:spcPts val="0"/>
              </a:spcAft>
              <a:buClr>
                <a:schemeClr val="dk1"/>
              </a:buClr>
              <a:buSzPts val="2000"/>
              <a:buChar char="•"/>
              <a:defRPr sz="2000"/>
            </a:lvl8pPr>
            <a:lvl9pPr indent="-355600" lvl="8" marL="4114800" algn="l">
              <a:lnSpc>
                <a:spcPct val="100000"/>
              </a:lnSpc>
              <a:spcBef>
                <a:spcPts val="400"/>
              </a:spcBef>
              <a:spcAft>
                <a:spcPts val="0"/>
              </a:spcAft>
              <a:buClr>
                <a:schemeClr val="dk1"/>
              </a:buClr>
              <a:buSzPts val="2000"/>
              <a:buChar char="•"/>
              <a:defRPr sz="2000"/>
            </a:lvl9pPr>
          </a:lstStyle>
          <a:p/>
        </p:txBody>
      </p:sp>
      <p:sp>
        <p:nvSpPr>
          <p:cNvPr id="40" name="Google Shape;40;p30"/>
          <p:cNvSpPr txBox="1"/>
          <p:nvPr>
            <p:ph idx="2" type="body"/>
          </p:nvPr>
        </p:nvSpPr>
        <p:spPr>
          <a:xfrm>
            <a:off x="5881372" y="1764296"/>
            <a:ext cx="5123921" cy="4990084"/>
          </a:xfrm>
          <a:prstGeom prst="rect">
            <a:avLst/>
          </a:prstGeom>
          <a:noFill/>
          <a:ln>
            <a:noFill/>
          </a:ln>
        </p:spPr>
        <p:txBody>
          <a:bodyPr anchorCtr="0" anchor="t" bIns="49775" lIns="99550" spcFirstLastPara="1" rIns="99550" wrap="square" tIns="49775">
            <a:normAutofit/>
          </a:bodyPr>
          <a:lstStyle>
            <a:lvl1pPr indent="-419100" lvl="0" marL="457200" algn="l">
              <a:lnSpc>
                <a:spcPct val="100000"/>
              </a:lnSpc>
              <a:spcBef>
                <a:spcPts val="600"/>
              </a:spcBef>
              <a:spcAft>
                <a:spcPts val="0"/>
              </a:spcAft>
              <a:buClr>
                <a:schemeClr val="dk1"/>
              </a:buClr>
              <a:buSzPts val="3000"/>
              <a:buChar char="•"/>
              <a:defRPr sz="3000"/>
            </a:lvl1pPr>
            <a:lvl2pPr indent="-393700" lvl="1" marL="914400" algn="l">
              <a:lnSpc>
                <a:spcPct val="100000"/>
              </a:lnSpc>
              <a:spcBef>
                <a:spcPts val="520"/>
              </a:spcBef>
              <a:spcAft>
                <a:spcPts val="0"/>
              </a:spcAft>
              <a:buClr>
                <a:schemeClr val="dk1"/>
              </a:buClr>
              <a:buSzPts val="2600"/>
              <a:buChar char="–"/>
              <a:defRPr sz="2600"/>
            </a:lvl2pPr>
            <a:lvl3pPr indent="-368300" lvl="2" marL="1371600" algn="l">
              <a:lnSpc>
                <a:spcPct val="100000"/>
              </a:lnSpc>
              <a:spcBef>
                <a:spcPts val="440"/>
              </a:spcBef>
              <a:spcAft>
                <a:spcPts val="0"/>
              </a:spcAft>
              <a:buClr>
                <a:schemeClr val="dk1"/>
              </a:buClr>
              <a:buSzPts val="2200"/>
              <a:buChar char="•"/>
              <a:defRPr sz="2200"/>
            </a:lvl3pPr>
            <a:lvl4pPr indent="-355600" lvl="3" marL="1828800" algn="l">
              <a:lnSpc>
                <a:spcPct val="100000"/>
              </a:lnSpc>
              <a:spcBef>
                <a:spcPts val="400"/>
              </a:spcBef>
              <a:spcAft>
                <a:spcPts val="0"/>
              </a:spcAft>
              <a:buClr>
                <a:schemeClr val="dk1"/>
              </a:buClr>
              <a:buSzPts val="2000"/>
              <a:buChar char="–"/>
              <a:defRPr sz="2000"/>
            </a:lvl4pPr>
            <a:lvl5pPr indent="-355600" lvl="4" marL="2286000" algn="l">
              <a:lnSpc>
                <a:spcPct val="100000"/>
              </a:lnSpc>
              <a:spcBef>
                <a:spcPts val="400"/>
              </a:spcBef>
              <a:spcAft>
                <a:spcPts val="0"/>
              </a:spcAft>
              <a:buClr>
                <a:schemeClr val="dk1"/>
              </a:buClr>
              <a:buSzPts val="2000"/>
              <a:buChar char="»"/>
              <a:defRPr sz="2000"/>
            </a:lvl5pPr>
            <a:lvl6pPr indent="-355600" lvl="5" marL="2743200" algn="l">
              <a:lnSpc>
                <a:spcPct val="100000"/>
              </a:lnSpc>
              <a:spcBef>
                <a:spcPts val="400"/>
              </a:spcBef>
              <a:spcAft>
                <a:spcPts val="0"/>
              </a:spcAft>
              <a:buClr>
                <a:schemeClr val="dk1"/>
              </a:buClr>
              <a:buSzPts val="2000"/>
              <a:buChar char="•"/>
              <a:defRPr sz="2000"/>
            </a:lvl6pPr>
            <a:lvl7pPr indent="-355600" lvl="6" marL="3200400" algn="l">
              <a:lnSpc>
                <a:spcPct val="100000"/>
              </a:lnSpc>
              <a:spcBef>
                <a:spcPts val="400"/>
              </a:spcBef>
              <a:spcAft>
                <a:spcPts val="0"/>
              </a:spcAft>
              <a:buClr>
                <a:schemeClr val="dk1"/>
              </a:buClr>
              <a:buSzPts val="2000"/>
              <a:buChar char="•"/>
              <a:defRPr sz="2000"/>
            </a:lvl7pPr>
            <a:lvl8pPr indent="-355600" lvl="7" marL="3657600" algn="l">
              <a:lnSpc>
                <a:spcPct val="100000"/>
              </a:lnSpc>
              <a:spcBef>
                <a:spcPts val="400"/>
              </a:spcBef>
              <a:spcAft>
                <a:spcPts val="0"/>
              </a:spcAft>
              <a:buClr>
                <a:schemeClr val="dk1"/>
              </a:buClr>
              <a:buSzPts val="2000"/>
              <a:buChar char="•"/>
              <a:defRPr sz="2000"/>
            </a:lvl8pPr>
            <a:lvl9pPr indent="-355600" lvl="8" marL="4114800" algn="l">
              <a:lnSpc>
                <a:spcPct val="100000"/>
              </a:lnSpc>
              <a:spcBef>
                <a:spcPts val="400"/>
              </a:spcBef>
              <a:spcAft>
                <a:spcPts val="0"/>
              </a:spcAft>
              <a:buClr>
                <a:schemeClr val="dk1"/>
              </a:buClr>
              <a:buSzPts val="2000"/>
              <a:buChar char="•"/>
              <a:defRPr sz="2000"/>
            </a:lvl9pPr>
          </a:lstStyle>
          <a:p/>
        </p:txBody>
      </p:sp>
      <p:sp>
        <p:nvSpPr>
          <p:cNvPr id="41" name="Google Shape;41;p30"/>
          <p:cNvSpPr txBox="1"/>
          <p:nvPr>
            <p:ph idx="10" type="dt"/>
          </p:nvPr>
        </p:nvSpPr>
        <p:spPr>
          <a:xfrm>
            <a:off x="534670" y="7008173"/>
            <a:ext cx="2495127" cy="402567"/>
          </a:xfrm>
          <a:prstGeom prst="rect">
            <a:avLst/>
          </a:prstGeom>
          <a:noFill/>
          <a:ln>
            <a:noFill/>
          </a:ln>
        </p:spPr>
        <p:txBody>
          <a:bodyPr anchorCtr="0" anchor="ctr" bIns="49775" lIns="99550" spcFirstLastPara="1" rIns="99550" wrap="square" tIns="4977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2" name="Google Shape;42;p30"/>
          <p:cNvSpPr txBox="1"/>
          <p:nvPr>
            <p:ph idx="11" type="ftr"/>
          </p:nvPr>
        </p:nvSpPr>
        <p:spPr>
          <a:xfrm>
            <a:off x="3653579" y="7008173"/>
            <a:ext cx="3386243" cy="402567"/>
          </a:xfrm>
          <a:prstGeom prst="rect">
            <a:avLst/>
          </a:prstGeom>
          <a:noFill/>
          <a:ln>
            <a:noFill/>
          </a:ln>
        </p:spPr>
        <p:txBody>
          <a:bodyPr anchorCtr="0" anchor="ctr" bIns="49775" lIns="99550" spcFirstLastPara="1" rIns="99550" wrap="square" tIns="49775">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3" name="Google Shape;43;p30"/>
          <p:cNvSpPr txBox="1"/>
          <p:nvPr>
            <p:ph idx="12" type="sldNum"/>
          </p:nvPr>
        </p:nvSpPr>
        <p:spPr>
          <a:xfrm>
            <a:off x="7663603" y="7008173"/>
            <a:ext cx="2495127" cy="402567"/>
          </a:xfrm>
          <a:prstGeom prst="rect">
            <a:avLst/>
          </a:prstGeom>
          <a:noFill/>
          <a:ln>
            <a:noFill/>
          </a:ln>
        </p:spPr>
        <p:txBody>
          <a:bodyPr anchorCtr="0" anchor="ctr" bIns="49775" lIns="99550" spcFirstLastPara="1" rIns="99550" wrap="square" tIns="49775">
            <a:no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4" name="Shape 44"/>
        <p:cNvGrpSpPr/>
        <p:nvPr/>
      </p:nvGrpSpPr>
      <p:grpSpPr>
        <a:xfrm>
          <a:off x="0" y="0"/>
          <a:ext cx="0" cy="0"/>
          <a:chOff x="0" y="0"/>
          <a:chExt cx="0" cy="0"/>
        </a:xfrm>
      </p:grpSpPr>
      <p:sp>
        <p:nvSpPr>
          <p:cNvPr id="45" name="Google Shape;45;p31"/>
          <p:cNvSpPr txBox="1"/>
          <p:nvPr>
            <p:ph type="title"/>
          </p:nvPr>
        </p:nvSpPr>
        <p:spPr>
          <a:xfrm>
            <a:off x="534670" y="302801"/>
            <a:ext cx="9624060" cy="1260211"/>
          </a:xfrm>
          <a:prstGeom prst="rect">
            <a:avLst/>
          </a:prstGeom>
          <a:noFill/>
          <a:ln>
            <a:noFill/>
          </a:ln>
        </p:spPr>
        <p:txBody>
          <a:bodyPr anchorCtr="0" anchor="ctr" bIns="49775" lIns="99550" spcFirstLastPara="1" rIns="99550" wrap="square" tIns="49775">
            <a:normAutofit/>
          </a:bodyPr>
          <a:lstStyle>
            <a:lvl1pPr lvl="0" algn="ctr">
              <a:lnSpc>
                <a:spcPct val="100000"/>
              </a:lnSpc>
              <a:spcBef>
                <a:spcPts val="0"/>
              </a:spcBef>
              <a:spcAft>
                <a:spcPts val="0"/>
              </a:spcAft>
              <a:buClr>
                <a:schemeClr val="dk1"/>
              </a:buClr>
              <a:buSzPts val="4800"/>
              <a:buFont typeface="Calibri"/>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6" name="Google Shape;46;p31"/>
          <p:cNvSpPr txBox="1"/>
          <p:nvPr>
            <p:ph idx="1" type="body"/>
          </p:nvPr>
        </p:nvSpPr>
        <p:spPr>
          <a:xfrm>
            <a:off x="534670" y="1692533"/>
            <a:ext cx="4724775" cy="705367"/>
          </a:xfrm>
          <a:prstGeom prst="rect">
            <a:avLst/>
          </a:prstGeom>
          <a:noFill/>
          <a:ln>
            <a:noFill/>
          </a:ln>
        </p:spPr>
        <p:txBody>
          <a:bodyPr anchorCtr="0" anchor="b" bIns="49775" lIns="99550" spcFirstLastPara="1" rIns="99550" wrap="square" tIns="49775">
            <a:normAutofit/>
          </a:bodyPr>
          <a:lstStyle>
            <a:lvl1pPr indent="-228600" lvl="0" marL="457200" algn="l">
              <a:lnSpc>
                <a:spcPct val="100000"/>
              </a:lnSpc>
              <a:spcBef>
                <a:spcPts val="520"/>
              </a:spcBef>
              <a:spcAft>
                <a:spcPts val="0"/>
              </a:spcAft>
              <a:buClr>
                <a:schemeClr val="dk1"/>
              </a:buClr>
              <a:buSzPts val="2600"/>
              <a:buNone/>
              <a:defRPr b="1" sz="2600"/>
            </a:lvl1pPr>
            <a:lvl2pPr indent="-228600" lvl="1" marL="914400" algn="l">
              <a:lnSpc>
                <a:spcPct val="100000"/>
              </a:lnSpc>
              <a:spcBef>
                <a:spcPts val="440"/>
              </a:spcBef>
              <a:spcAft>
                <a:spcPts val="0"/>
              </a:spcAft>
              <a:buClr>
                <a:schemeClr val="dk1"/>
              </a:buClr>
              <a:buSzPts val="2200"/>
              <a:buNone/>
              <a:defRPr b="1" sz="2200"/>
            </a:lvl2pPr>
            <a:lvl3pPr indent="-228600" lvl="2" marL="1371600" algn="l">
              <a:lnSpc>
                <a:spcPct val="100000"/>
              </a:lnSpc>
              <a:spcBef>
                <a:spcPts val="400"/>
              </a:spcBef>
              <a:spcAft>
                <a:spcPts val="0"/>
              </a:spcAft>
              <a:buClr>
                <a:schemeClr val="dk1"/>
              </a:buClr>
              <a:buSzPts val="2000"/>
              <a:buNone/>
              <a:defRPr b="1" sz="2000"/>
            </a:lvl3pPr>
            <a:lvl4pPr indent="-228600" lvl="3" marL="1828800" algn="l">
              <a:lnSpc>
                <a:spcPct val="100000"/>
              </a:lnSpc>
              <a:spcBef>
                <a:spcPts val="340"/>
              </a:spcBef>
              <a:spcAft>
                <a:spcPts val="0"/>
              </a:spcAft>
              <a:buClr>
                <a:schemeClr val="dk1"/>
              </a:buClr>
              <a:buSzPts val="1700"/>
              <a:buNone/>
              <a:defRPr b="1" sz="1700"/>
            </a:lvl4pPr>
            <a:lvl5pPr indent="-228600" lvl="4" marL="2286000" algn="l">
              <a:lnSpc>
                <a:spcPct val="100000"/>
              </a:lnSpc>
              <a:spcBef>
                <a:spcPts val="340"/>
              </a:spcBef>
              <a:spcAft>
                <a:spcPts val="0"/>
              </a:spcAft>
              <a:buClr>
                <a:schemeClr val="dk1"/>
              </a:buClr>
              <a:buSzPts val="1700"/>
              <a:buNone/>
              <a:defRPr b="1" sz="1700"/>
            </a:lvl5pPr>
            <a:lvl6pPr indent="-228600" lvl="5" marL="2743200" algn="l">
              <a:lnSpc>
                <a:spcPct val="100000"/>
              </a:lnSpc>
              <a:spcBef>
                <a:spcPts val="340"/>
              </a:spcBef>
              <a:spcAft>
                <a:spcPts val="0"/>
              </a:spcAft>
              <a:buClr>
                <a:schemeClr val="dk1"/>
              </a:buClr>
              <a:buSzPts val="1700"/>
              <a:buNone/>
              <a:defRPr b="1" sz="1700"/>
            </a:lvl6pPr>
            <a:lvl7pPr indent="-228600" lvl="6" marL="3200400" algn="l">
              <a:lnSpc>
                <a:spcPct val="100000"/>
              </a:lnSpc>
              <a:spcBef>
                <a:spcPts val="340"/>
              </a:spcBef>
              <a:spcAft>
                <a:spcPts val="0"/>
              </a:spcAft>
              <a:buClr>
                <a:schemeClr val="dk1"/>
              </a:buClr>
              <a:buSzPts val="1700"/>
              <a:buNone/>
              <a:defRPr b="1" sz="1700"/>
            </a:lvl7pPr>
            <a:lvl8pPr indent="-228600" lvl="7" marL="3657600" algn="l">
              <a:lnSpc>
                <a:spcPct val="100000"/>
              </a:lnSpc>
              <a:spcBef>
                <a:spcPts val="340"/>
              </a:spcBef>
              <a:spcAft>
                <a:spcPts val="0"/>
              </a:spcAft>
              <a:buClr>
                <a:schemeClr val="dk1"/>
              </a:buClr>
              <a:buSzPts val="1700"/>
              <a:buNone/>
              <a:defRPr b="1" sz="1700"/>
            </a:lvl8pPr>
            <a:lvl9pPr indent="-228600" lvl="8" marL="4114800" algn="l">
              <a:lnSpc>
                <a:spcPct val="100000"/>
              </a:lnSpc>
              <a:spcBef>
                <a:spcPts val="340"/>
              </a:spcBef>
              <a:spcAft>
                <a:spcPts val="0"/>
              </a:spcAft>
              <a:buClr>
                <a:schemeClr val="dk1"/>
              </a:buClr>
              <a:buSzPts val="1700"/>
              <a:buNone/>
              <a:defRPr b="1" sz="1700"/>
            </a:lvl9pPr>
          </a:lstStyle>
          <a:p/>
        </p:txBody>
      </p:sp>
      <p:sp>
        <p:nvSpPr>
          <p:cNvPr id="47" name="Google Shape;47;p31"/>
          <p:cNvSpPr txBox="1"/>
          <p:nvPr>
            <p:ph idx="2" type="body"/>
          </p:nvPr>
        </p:nvSpPr>
        <p:spPr>
          <a:xfrm>
            <a:off x="534670" y="2397901"/>
            <a:ext cx="4724775" cy="4356478"/>
          </a:xfrm>
          <a:prstGeom prst="rect">
            <a:avLst/>
          </a:prstGeom>
          <a:noFill/>
          <a:ln>
            <a:noFill/>
          </a:ln>
        </p:spPr>
        <p:txBody>
          <a:bodyPr anchorCtr="0" anchor="t" bIns="49775" lIns="99550" spcFirstLastPara="1" rIns="99550" wrap="square" tIns="49775">
            <a:normAutofit/>
          </a:bodyPr>
          <a:lstStyle>
            <a:lvl1pPr indent="-393700" lvl="0" marL="457200" algn="l">
              <a:lnSpc>
                <a:spcPct val="100000"/>
              </a:lnSpc>
              <a:spcBef>
                <a:spcPts val="520"/>
              </a:spcBef>
              <a:spcAft>
                <a:spcPts val="0"/>
              </a:spcAft>
              <a:buClr>
                <a:schemeClr val="dk1"/>
              </a:buClr>
              <a:buSzPts val="2600"/>
              <a:buChar char="•"/>
              <a:defRPr sz="2600"/>
            </a:lvl1pPr>
            <a:lvl2pPr indent="-368300" lvl="1" marL="914400" algn="l">
              <a:lnSpc>
                <a:spcPct val="100000"/>
              </a:lnSpc>
              <a:spcBef>
                <a:spcPts val="440"/>
              </a:spcBef>
              <a:spcAft>
                <a:spcPts val="0"/>
              </a:spcAft>
              <a:buClr>
                <a:schemeClr val="dk1"/>
              </a:buClr>
              <a:buSzPts val="2200"/>
              <a:buChar char="–"/>
              <a:defRPr sz="2200"/>
            </a:lvl2pPr>
            <a:lvl3pPr indent="-355600" lvl="2" marL="1371600" algn="l">
              <a:lnSpc>
                <a:spcPct val="100000"/>
              </a:lnSpc>
              <a:spcBef>
                <a:spcPts val="400"/>
              </a:spcBef>
              <a:spcAft>
                <a:spcPts val="0"/>
              </a:spcAft>
              <a:buClr>
                <a:schemeClr val="dk1"/>
              </a:buClr>
              <a:buSzPts val="2000"/>
              <a:buChar char="•"/>
              <a:defRPr sz="2000"/>
            </a:lvl3pPr>
            <a:lvl4pPr indent="-336550" lvl="3" marL="1828800" algn="l">
              <a:lnSpc>
                <a:spcPct val="100000"/>
              </a:lnSpc>
              <a:spcBef>
                <a:spcPts val="340"/>
              </a:spcBef>
              <a:spcAft>
                <a:spcPts val="0"/>
              </a:spcAft>
              <a:buClr>
                <a:schemeClr val="dk1"/>
              </a:buClr>
              <a:buSzPts val="1700"/>
              <a:buChar char="–"/>
              <a:defRPr sz="1700"/>
            </a:lvl4pPr>
            <a:lvl5pPr indent="-336550" lvl="4" marL="2286000" algn="l">
              <a:lnSpc>
                <a:spcPct val="100000"/>
              </a:lnSpc>
              <a:spcBef>
                <a:spcPts val="340"/>
              </a:spcBef>
              <a:spcAft>
                <a:spcPts val="0"/>
              </a:spcAft>
              <a:buClr>
                <a:schemeClr val="dk1"/>
              </a:buClr>
              <a:buSzPts val="1700"/>
              <a:buChar char="»"/>
              <a:defRPr sz="1700"/>
            </a:lvl5pPr>
            <a:lvl6pPr indent="-336550" lvl="5" marL="2743200" algn="l">
              <a:lnSpc>
                <a:spcPct val="100000"/>
              </a:lnSpc>
              <a:spcBef>
                <a:spcPts val="340"/>
              </a:spcBef>
              <a:spcAft>
                <a:spcPts val="0"/>
              </a:spcAft>
              <a:buClr>
                <a:schemeClr val="dk1"/>
              </a:buClr>
              <a:buSzPts val="1700"/>
              <a:buChar char="•"/>
              <a:defRPr sz="1700"/>
            </a:lvl6pPr>
            <a:lvl7pPr indent="-336550" lvl="6" marL="3200400" algn="l">
              <a:lnSpc>
                <a:spcPct val="100000"/>
              </a:lnSpc>
              <a:spcBef>
                <a:spcPts val="340"/>
              </a:spcBef>
              <a:spcAft>
                <a:spcPts val="0"/>
              </a:spcAft>
              <a:buClr>
                <a:schemeClr val="dk1"/>
              </a:buClr>
              <a:buSzPts val="1700"/>
              <a:buChar char="•"/>
              <a:defRPr sz="1700"/>
            </a:lvl7pPr>
            <a:lvl8pPr indent="-336550" lvl="7" marL="3657600" algn="l">
              <a:lnSpc>
                <a:spcPct val="100000"/>
              </a:lnSpc>
              <a:spcBef>
                <a:spcPts val="340"/>
              </a:spcBef>
              <a:spcAft>
                <a:spcPts val="0"/>
              </a:spcAft>
              <a:buClr>
                <a:schemeClr val="dk1"/>
              </a:buClr>
              <a:buSzPts val="1700"/>
              <a:buChar char="•"/>
              <a:defRPr sz="1700"/>
            </a:lvl8pPr>
            <a:lvl9pPr indent="-336550" lvl="8" marL="4114800" algn="l">
              <a:lnSpc>
                <a:spcPct val="100000"/>
              </a:lnSpc>
              <a:spcBef>
                <a:spcPts val="340"/>
              </a:spcBef>
              <a:spcAft>
                <a:spcPts val="0"/>
              </a:spcAft>
              <a:buClr>
                <a:schemeClr val="dk1"/>
              </a:buClr>
              <a:buSzPts val="1700"/>
              <a:buChar char="•"/>
              <a:defRPr sz="1700"/>
            </a:lvl9pPr>
          </a:lstStyle>
          <a:p/>
        </p:txBody>
      </p:sp>
      <p:sp>
        <p:nvSpPr>
          <p:cNvPr id="48" name="Google Shape;48;p31"/>
          <p:cNvSpPr txBox="1"/>
          <p:nvPr>
            <p:ph idx="3" type="body"/>
          </p:nvPr>
        </p:nvSpPr>
        <p:spPr>
          <a:xfrm>
            <a:off x="5432099" y="1692533"/>
            <a:ext cx="4726632" cy="705367"/>
          </a:xfrm>
          <a:prstGeom prst="rect">
            <a:avLst/>
          </a:prstGeom>
          <a:noFill/>
          <a:ln>
            <a:noFill/>
          </a:ln>
        </p:spPr>
        <p:txBody>
          <a:bodyPr anchorCtr="0" anchor="b" bIns="49775" lIns="99550" spcFirstLastPara="1" rIns="99550" wrap="square" tIns="49775">
            <a:normAutofit/>
          </a:bodyPr>
          <a:lstStyle>
            <a:lvl1pPr indent="-228600" lvl="0" marL="457200" algn="l">
              <a:lnSpc>
                <a:spcPct val="100000"/>
              </a:lnSpc>
              <a:spcBef>
                <a:spcPts val="520"/>
              </a:spcBef>
              <a:spcAft>
                <a:spcPts val="0"/>
              </a:spcAft>
              <a:buClr>
                <a:schemeClr val="dk1"/>
              </a:buClr>
              <a:buSzPts val="2600"/>
              <a:buNone/>
              <a:defRPr b="1" sz="2600"/>
            </a:lvl1pPr>
            <a:lvl2pPr indent="-228600" lvl="1" marL="914400" algn="l">
              <a:lnSpc>
                <a:spcPct val="100000"/>
              </a:lnSpc>
              <a:spcBef>
                <a:spcPts val="440"/>
              </a:spcBef>
              <a:spcAft>
                <a:spcPts val="0"/>
              </a:spcAft>
              <a:buClr>
                <a:schemeClr val="dk1"/>
              </a:buClr>
              <a:buSzPts val="2200"/>
              <a:buNone/>
              <a:defRPr b="1" sz="2200"/>
            </a:lvl2pPr>
            <a:lvl3pPr indent="-228600" lvl="2" marL="1371600" algn="l">
              <a:lnSpc>
                <a:spcPct val="100000"/>
              </a:lnSpc>
              <a:spcBef>
                <a:spcPts val="400"/>
              </a:spcBef>
              <a:spcAft>
                <a:spcPts val="0"/>
              </a:spcAft>
              <a:buClr>
                <a:schemeClr val="dk1"/>
              </a:buClr>
              <a:buSzPts val="2000"/>
              <a:buNone/>
              <a:defRPr b="1" sz="2000"/>
            </a:lvl3pPr>
            <a:lvl4pPr indent="-228600" lvl="3" marL="1828800" algn="l">
              <a:lnSpc>
                <a:spcPct val="100000"/>
              </a:lnSpc>
              <a:spcBef>
                <a:spcPts val="340"/>
              </a:spcBef>
              <a:spcAft>
                <a:spcPts val="0"/>
              </a:spcAft>
              <a:buClr>
                <a:schemeClr val="dk1"/>
              </a:buClr>
              <a:buSzPts val="1700"/>
              <a:buNone/>
              <a:defRPr b="1" sz="1700"/>
            </a:lvl4pPr>
            <a:lvl5pPr indent="-228600" lvl="4" marL="2286000" algn="l">
              <a:lnSpc>
                <a:spcPct val="100000"/>
              </a:lnSpc>
              <a:spcBef>
                <a:spcPts val="340"/>
              </a:spcBef>
              <a:spcAft>
                <a:spcPts val="0"/>
              </a:spcAft>
              <a:buClr>
                <a:schemeClr val="dk1"/>
              </a:buClr>
              <a:buSzPts val="1700"/>
              <a:buNone/>
              <a:defRPr b="1" sz="1700"/>
            </a:lvl5pPr>
            <a:lvl6pPr indent="-228600" lvl="5" marL="2743200" algn="l">
              <a:lnSpc>
                <a:spcPct val="100000"/>
              </a:lnSpc>
              <a:spcBef>
                <a:spcPts val="340"/>
              </a:spcBef>
              <a:spcAft>
                <a:spcPts val="0"/>
              </a:spcAft>
              <a:buClr>
                <a:schemeClr val="dk1"/>
              </a:buClr>
              <a:buSzPts val="1700"/>
              <a:buNone/>
              <a:defRPr b="1" sz="1700"/>
            </a:lvl6pPr>
            <a:lvl7pPr indent="-228600" lvl="6" marL="3200400" algn="l">
              <a:lnSpc>
                <a:spcPct val="100000"/>
              </a:lnSpc>
              <a:spcBef>
                <a:spcPts val="340"/>
              </a:spcBef>
              <a:spcAft>
                <a:spcPts val="0"/>
              </a:spcAft>
              <a:buClr>
                <a:schemeClr val="dk1"/>
              </a:buClr>
              <a:buSzPts val="1700"/>
              <a:buNone/>
              <a:defRPr b="1" sz="1700"/>
            </a:lvl7pPr>
            <a:lvl8pPr indent="-228600" lvl="7" marL="3657600" algn="l">
              <a:lnSpc>
                <a:spcPct val="100000"/>
              </a:lnSpc>
              <a:spcBef>
                <a:spcPts val="340"/>
              </a:spcBef>
              <a:spcAft>
                <a:spcPts val="0"/>
              </a:spcAft>
              <a:buClr>
                <a:schemeClr val="dk1"/>
              </a:buClr>
              <a:buSzPts val="1700"/>
              <a:buNone/>
              <a:defRPr b="1" sz="1700"/>
            </a:lvl8pPr>
            <a:lvl9pPr indent="-228600" lvl="8" marL="4114800" algn="l">
              <a:lnSpc>
                <a:spcPct val="100000"/>
              </a:lnSpc>
              <a:spcBef>
                <a:spcPts val="340"/>
              </a:spcBef>
              <a:spcAft>
                <a:spcPts val="0"/>
              </a:spcAft>
              <a:buClr>
                <a:schemeClr val="dk1"/>
              </a:buClr>
              <a:buSzPts val="1700"/>
              <a:buNone/>
              <a:defRPr b="1" sz="1700"/>
            </a:lvl9pPr>
          </a:lstStyle>
          <a:p/>
        </p:txBody>
      </p:sp>
      <p:sp>
        <p:nvSpPr>
          <p:cNvPr id="49" name="Google Shape;49;p31"/>
          <p:cNvSpPr txBox="1"/>
          <p:nvPr>
            <p:ph idx="4" type="body"/>
          </p:nvPr>
        </p:nvSpPr>
        <p:spPr>
          <a:xfrm>
            <a:off x="5432099" y="2397901"/>
            <a:ext cx="4726632" cy="4356478"/>
          </a:xfrm>
          <a:prstGeom prst="rect">
            <a:avLst/>
          </a:prstGeom>
          <a:noFill/>
          <a:ln>
            <a:noFill/>
          </a:ln>
        </p:spPr>
        <p:txBody>
          <a:bodyPr anchorCtr="0" anchor="t" bIns="49775" lIns="99550" spcFirstLastPara="1" rIns="99550" wrap="square" tIns="49775">
            <a:normAutofit/>
          </a:bodyPr>
          <a:lstStyle>
            <a:lvl1pPr indent="-393700" lvl="0" marL="457200" algn="l">
              <a:lnSpc>
                <a:spcPct val="100000"/>
              </a:lnSpc>
              <a:spcBef>
                <a:spcPts val="520"/>
              </a:spcBef>
              <a:spcAft>
                <a:spcPts val="0"/>
              </a:spcAft>
              <a:buClr>
                <a:schemeClr val="dk1"/>
              </a:buClr>
              <a:buSzPts val="2600"/>
              <a:buChar char="•"/>
              <a:defRPr sz="2600"/>
            </a:lvl1pPr>
            <a:lvl2pPr indent="-368300" lvl="1" marL="914400" algn="l">
              <a:lnSpc>
                <a:spcPct val="100000"/>
              </a:lnSpc>
              <a:spcBef>
                <a:spcPts val="440"/>
              </a:spcBef>
              <a:spcAft>
                <a:spcPts val="0"/>
              </a:spcAft>
              <a:buClr>
                <a:schemeClr val="dk1"/>
              </a:buClr>
              <a:buSzPts val="2200"/>
              <a:buChar char="–"/>
              <a:defRPr sz="2200"/>
            </a:lvl2pPr>
            <a:lvl3pPr indent="-355600" lvl="2" marL="1371600" algn="l">
              <a:lnSpc>
                <a:spcPct val="100000"/>
              </a:lnSpc>
              <a:spcBef>
                <a:spcPts val="400"/>
              </a:spcBef>
              <a:spcAft>
                <a:spcPts val="0"/>
              </a:spcAft>
              <a:buClr>
                <a:schemeClr val="dk1"/>
              </a:buClr>
              <a:buSzPts val="2000"/>
              <a:buChar char="•"/>
              <a:defRPr sz="2000"/>
            </a:lvl3pPr>
            <a:lvl4pPr indent="-336550" lvl="3" marL="1828800" algn="l">
              <a:lnSpc>
                <a:spcPct val="100000"/>
              </a:lnSpc>
              <a:spcBef>
                <a:spcPts val="340"/>
              </a:spcBef>
              <a:spcAft>
                <a:spcPts val="0"/>
              </a:spcAft>
              <a:buClr>
                <a:schemeClr val="dk1"/>
              </a:buClr>
              <a:buSzPts val="1700"/>
              <a:buChar char="–"/>
              <a:defRPr sz="1700"/>
            </a:lvl4pPr>
            <a:lvl5pPr indent="-336550" lvl="4" marL="2286000" algn="l">
              <a:lnSpc>
                <a:spcPct val="100000"/>
              </a:lnSpc>
              <a:spcBef>
                <a:spcPts val="340"/>
              </a:spcBef>
              <a:spcAft>
                <a:spcPts val="0"/>
              </a:spcAft>
              <a:buClr>
                <a:schemeClr val="dk1"/>
              </a:buClr>
              <a:buSzPts val="1700"/>
              <a:buChar char="»"/>
              <a:defRPr sz="1700"/>
            </a:lvl5pPr>
            <a:lvl6pPr indent="-336550" lvl="5" marL="2743200" algn="l">
              <a:lnSpc>
                <a:spcPct val="100000"/>
              </a:lnSpc>
              <a:spcBef>
                <a:spcPts val="340"/>
              </a:spcBef>
              <a:spcAft>
                <a:spcPts val="0"/>
              </a:spcAft>
              <a:buClr>
                <a:schemeClr val="dk1"/>
              </a:buClr>
              <a:buSzPts val="1700"/>
              <a:buChar char="•"/>
              <a:defRPr sz="1700"/>
            </a:lvl6pPr>
            <a:lvl7pPr indent="-336550" lvl="6" marL="3200400" algn="l">
              <a:lnSpc>
                <a:spcPct val="100000"/>
              </a:lnSpc>
              <a:spcBef>
                <a:spcPts val="340"/>
              </a:spcBef>
              <a:spcAft>
                <a:spcPts val="0"/>
              </a:spcAft>
              <a:buClr>
                <a:schemeClr val="dk1"/>
              </a:buClr>
              <a:buSzPts val="1700"/>
              <a:buChar char="•"/>
              <a:defRPr sz="1700"/>
            </a:lvl7pPr>
            <a:lvl8pPr indent="-336550" lvl="7" marL="3657600" algn="l">
              <a:lnSpc>
                <a:spcPct val="100000"/>
              </a:lnSpc>
              <a:spcBef>
                <a:spcPts val="340"/>
              </a:spcBef>
              <a:spcAft>
                <a:spcPts val="0"/>
              </a:spcAft>
              <a:buClr>
                <a:schemeClr val="dk1"/>
              </a:buClr>
              <a:buSzPts val="1700"/>
              <a:buChar char="•"/>
              <a:defRPr sz="1700"/>
            </a:lvl8pPr>
            <a:lvl9pPr indent="-336550" lvl="8" marL="4114800" algn="l">
              <a:lnSpc>
                <a:spcPct val="100000"/>
              </a:lnSpc>
              <a:spcBef>
                <a:spcPts val="340"/>
              </a:spcBef>
              <a:spcAft>
                <a:spcPts val="0"/>
              </a:spcAft>
              <a:buClr>
                <a:schemeClr val="dk1"/>
              </a:buClr>
              <a:buSzPts val="1700"/>
              <a:buChar char="•"/>
              <a:defRPr sz="1700"/>
            </a:lvl9pPr>
          </a:lstStyle>
          <a:p/>
        </p:txBody>
      </p:sp>
      <p:sp>
        <p:nvSpPr>
          <p:cNvPr id="50" name="Google Shape;50;p31"/>
          <p:cNvSpPr txBox="1"/>
          <p:nvPr>
            <p:ph idx="10" type="dt"/>
          </p:nvPr>
        </p:nvSpPr>
        <p:spPr>
          <a:xfrm>
            <a:off x="534670" y="7008173"/>
            <a:ext cx="2495127" cy="402567"/>
          </a:xfrm>
          <a:prstGeom prst="rect">
            <a:avLst/>
          </a:prstGeom>
          <a:noFill/>
          <a:ln>
            <a:noFill/>
          </a:ln>
        </p:spPr>
        <p:txBody>
          <a:bodyPr anchorCtr="0" anchor="ctr" bIns="49775" lIns="99550" spcFirstLastPara="1" rIns="99550" wrap="square" tIns="4977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1" name="Google Shape;51;p31"/>
          <p:cNvSpPr txBox="1"/>
          <p:nvPr>
            <p:ph idx="11" type="ftr"/>
          </p:nvPr>
        </p:nvSpPr>
        <p:spPr>
          <a:xfrm>
            <a:off x="3653579" y="7008173"/>
            <a:ext cx="3386243" cy="402567"/>
          </a:xfrm>
          <a:prstGeom prst="rect">
            <a:avLst/>
          </a:prstGeom>
          <a:noFill/>
          <a:ln>
            <a:noFill/>
          </a:ln>
        </p:spPr>
        <p:txBody>
          <a:bodyPr anchorCtr="0" anchor="ctr" bIns="49775" lIns="99550" spcFirstLastPara="1" rIns="99550" wrap="square" tIns="49775">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2" name="Google Shape;52;p31"/>
          <p:cNvSpPr txBox="1"/>
          <p:nvPr>
            <p:ph idx="12" type="sldNum"/>
          </p:nvPr>
        </p:nvSpPr>
        <p:spPr>
          <a:xfrm>
            <a:off x="7663603" y="7008173"/>
            <a:ext cx="2495127" cy="402567"/>
          </a:xfrm>
          <a:prstGeom prst="rect">
            <a:avLst/>
          </a:prstGeom>
          <a:noFill/>
          <a:ln>
            <a:noFill/>
          </a:ln>
        </p:spPr>
        <p:txBody>
          <a:bodyPr anchorCtr="0" anchor="ctr" bIns="49775" lIns="99550" spcFirstLastPara="1" rIns="99550" wrap="square" tIns="49775">
            <a:no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53" name="Shape 53"/>
        <p:cNvGrpSpPr/>
        <p:nvPr/>
      </p:nvGrpSpPr>
      <p:grpSpPr>
        <a:xfrm>
          <a:off x="0" y="0"/>
          <a:ext cx="0" cy="0"/>
          <a:chOff x="0" y="0"/>
          <a:chExt cx="0" cy="0"/>
        </a:xfrm>
      </p:grpSpPr>
      <p:sp>
        <p:nvSpPr>
          <p:cNvPr id="54" name="Google Shape;54;p32"/>
          <p:cNvSpPr txBox="1"/>
          <p:nvPr>
            <p:ph type="title"/>
          </p:nvPr>
        </p:nvSpPr>
        <p:spPr>
          <a:xfrm>
            <a:off x="534670" y="302801"/>
            <a:ext cx="9624060" cy="1260211"/>
          </a:xfrm>
          <a:prstGeom prst="rect">
            <a:avLst/>
          </a:prstGeom>
          <a:noFill/>
          <a:ln>
            <a:noFill/>
          </a:ln>
        </p:spPr>
        <p:txBody>
          <a:bodyPr anchorCtr="0" anchor="ctr" bIns="49775" lIns="99550" spcFirstLastPara="1" rIns="99550" wrap="square" tIns="49775">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5" name="Google Shape;55;p32"/>
          <p:cNvSpPr txBox="1"/>
          <p:nvPr>
            <p:ph idx="10" type="dt"/>
          </p:nvPr>
        </p:nvSpPr>
        <p:spPr>
          <a:xfrm>
            <a:off x="534670" y="7008173"/>
            <a:ext cx="2495127" cy="402567"/>
          </a:xfrm>
          <a:prstGeom prst="rect">
            <a:avLst/>
          </a:prstGeom>
          <a:noFill/>
          <a:ln>
            <a:noFill/>
          </a:ln>
        </p:spPr>
        <p:txBody>
          <a:bodyPr anchorCtr="0" anchor="ctr" bIns="49775" lIns="99550" spcFirstLastPara="1" rIns="99550" wrap="square" tIns="4977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6" name="Google Shape;56;p32"/>
          <p:cNvSpPr txBox="1"/>
          <p:nvPr>
            <p:ph idx="11" type="ftr"/>
          </p:nvPr>
        </p:nvSpPr>
        <p:spPr>
          <a:xfrm>
            <a:off x="3653579" y="7008173"/>
            <a:ext cx="3386243" cy="402567"/>
          </a:xfrm>
          <a:prstGeom prst="rect">
            <a:avLst/>
          </a:prstGeom>
          <a:noFill/>
          <a:ln>
            <a:noFill/>
          </a:ln>
        </p:spPr>
        <p:txBody>
          <a:bodyPr anchorCtr="0" anchor="ctr" bIns="49775" lIns="99550" spcFirstLastPara="1" rIns="99550" wrap="square" tIns="49775">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7" name="Google Shape;57;p32"/>
          <p:cNvSpPr txBox="1"/>
          <p:nvPr>
            <p:ph idx="12" type="sldNum"/>
          </p:nvPr>
        </p:nvSpPr>
        <p:spPr>
          <a:xfrm>
            <a:off x="7663603" y="7008173"/>
            <a:ext cx="2495127" cy="402567"/>
          </a:xfrm>
          <a:prstGeom prst="rect">
            <a:avLst/>
          </a:prstGeom>
          <a:noFill/>
          <a:ln>
            <a:noFill/>
          </a:ln>
        </p:spPr>
        <p:txBody>
          <a:bodyPr anchorCtr="0" anchor="ctr" bIns="49775" lIns="99550" spcFirstLastPara="1" rIns="99550" wrap="square" tIns="49775">
            <a:no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8" name="Shape 58"/>
        <p:cNvGrpSpPr/>
        <p:nvPr/>
      </p:nvGrpSpPr>
      <p:grpSpPr>
        <a:xfrm>
          <a:off x="0" y="0"/>
          <a:ext cx="0" cy="0"/>
          <a:chOff x="0" y="0"/>
          <a:chExt cx="0" cy="0"/>
        </a:xfrm>
      </p:grpSpPr>
      <p:sp>
        <p:nvSpPr>
          <p:cNvPr id="59" name="Google Shape;59;p33"/>
          <p:cNvSpPr txBox="1"/>
          <p:nvPr>
            <p:ph type="title"/>
          </p:nvPr>
        </p:nvSpPr>
        <p:spPr>
          <a:xfrm>
            <a:off x="534671" y="301050"/>
            <a:ext cx="3518055" cy="1281214"/>
          </a:xfrm>
          <a:prstGeom prst="rect">
            <a:avLst/>
          </a:prstGeom>
          <a:noFill/>
          <a:ln>
            <a:noFill/>
          </a:ln>
        </p:spPr>
        <p:txBody>
          <a:bodyPr anchorCtr="0" anchor="b" bIns="49775" lIns="99550" spcFirstLastPara="1" rIns="99550" wrap="square" tIns="49775">
            <a:normAutofit/>
          </a:bodyPr>
          <a:lstStyle>
            <a:lvl1pPr lvl="0" algn="l">
              <a:lnSpc>
                <a:spcPct val="100000"/>
              </a:lnSpc>
              <a:spcBef>
                <a:spcPts val="0"/>
              </a:spcBef>
              <a:spcAft>
                <a:spcPts val="0"/>
              </a:spcAft>
              <a:buClr>
                <a:schemeClr val="dk1"/>
              </a:buClr>
              <a:buSzPts val="2200"/>
              <a:buFont typeface="Calibri"/>
              <a:buNone/>
              <a:defRPr b="1" sz="2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0" name="Google Shape;60;p33"/>
          <p:cNvSpPr txBox="1"/>
          <p:nvPr>
            <p:ph idx="1" type="body"/>
          </p:nvPr>
        </p:nvSpPr>
        <p:spPr>
          <a:xfrm>
            <a:off x="4180824" y="301052"/>
            <a:ext cx="5977907" cy="6453328"/>
          </a:xfrm>
          <a:prstGeom prst="rect">
            <a:avLst/>
          </a:prstGeom>
          <a:noFill/>
          <a:ln>
            <a:noFill/>
          </a:ln>
        </p:spPr>
        <p:txBody>
          <a:bodyPr anchorCtr="0" anchor="t" bIns="49775" lIns="99550" spcFirstLastPara="1" rIns="99550" wrap="square" tIns="49775">
            <a:normAutofit/>
          </a:bodyPr>
          <a:lstStyle>
            <a:lvl1pPr indent="-450850" lvl="0" marL="457200" algn="l">
              <a:lnSpc>
                <a:spcPct val="100000"/>
              </a:lnSpc>
              <a:spcBef>
                <a:spcPts val="700"/>
              </a:spcBef>
              <a:spcAft>
                <a:spcPts val="0"/>
              </a:spcAft>
              <a:buClr>
                <a:schemeClr val="dk1"/>
              </a:buClr>
              <a:buSzPts val="3500"/>
              <a:buChar char="•"/>
              <a:defRPr sz="3500"/>
            </a:lvl1pPr>
            <a:lvl2pPr indent="-419100" lvl="1" marL="914400" algn="l">
              <a:lnSpc>
                <a:spcPct val="100000"/>
              </a:lnSpc>
              <a:spcBef>
                <a:spcPts val="600"/>
              </a:spcBef>
              <a:spcAft>
                <a:spcPts val="0"/>
              </a:spcAft>
              <a:buClr>
                <a:schemeClr val="dk1"/>
              </a:buClr>
              <a:buSzPts val="3000"/>
              <a:buChar char="–"/>
              <a:defRPr sz="3000"/>
            </a:lvl2pPr>
            <a:lvl3pPr indent="-393700" lvl="2" marL="1371600" algn="l">
              <a:lnSpc>
                <a:spcPct val="100000"/>
              </a:lnSpc>
              <a:spcBef>
                <a:spcPts val="520"/>
              </a:spcBef>
              <a:spcAft>
                <a:spcPts val="0"/>
              </a:spcAft>
              <a:buClr>
                <a:schemeClr val="dk1"/>
              </a:buClr>
              <a:buSzPts val="2600"/>
              <a:buChar char="•"/>
              <a:defRPr sz="2600"/>
            </a:lvl3pPr>
            <a:lvl4pPr indent="-368300" lvl="3" marL="1828800" algn="l">
              <a:lnSpc>
                <a:spcPct val="100000"/>
              </a:lnSpc>
              <a:spcBef>
                <a:spcPts val="440"/>
              </a:spcBef>
              <a:spcAft>
                <a:spcPts val="0"/>
              </a:spcAft>
              <a:buClr>
                <a:schemeClr val="dk1"/>
              </a:buClr>
              <a:buSzPts val="2200"/>
              <a:buChar char="–"/>
              <a:defRPr sz="2200"/>
            </a:lvl4pPr>
            <a:lvl5pPr indent="-368300" lvl="4" marL="2286000" algn="l">
              <a:lnSpc>
                <a:spcPct val="100000"/>
              </a:lnSpc>
              <a:spcBef>
                <a:spcPts val="440"/>
              </a:spcBef>
              <a:spcAft>
                <a:spcPts val="0"/>
              </a:spcAft>
              <a:buClr>
                <a:schemeClr val="dk1"/>
              </a:buClr>
              <a:buSzPts val="2200"/>
              <a:buChar char="»"/>
              <a:defRPr sz="2200"/>
            </a:lvl5pPr>
            <a:lvl6pPr indent="-368300" lvl="5" marL="2743200" algn="l">
              <a:lnSpc>
                <a:spcPct val="100000"/>
              </a:lnSpc>
              <a:spcBef>
                <a:spcPts val="440"/>
              </a:spcBef>
              <a:spcAft>
                <a:spcPts val="0"/>
              </a:spcAft>
              <a:buClr>
                <a:schemeClr val="dk1"/>
              </a:buClr>
              <a:buSzPts val="2200"/>
              <a:buChar char="•"/>
              <a:defRPr sz="2200"/>
            </a:lvl6pPr>
            <a:lvl7pPr indent="-368300" lvl="6" marL="3200400" algn="l">
              <a:lnSpc>
                <a:spcPct val="100000"/>
              </a:lnSpc>
              <a:spcBef>
                <a:spcPts val="440"/>
              </a:spcBef>
              <a:spcAft>
                <a:spcPts val="0"/>
              </a:spcAft>
              <a:buClr>
                <a:schemeClr val="dk1"/>
              </a:buClr>
              <a:buSzPts val="2200"/>
              <a:buChar char="•"/>
              <a:defRPr sz="2200"/>
            </a:lvl7pPr>
            <a:lvl8pPr indent="-368300" lvl="7" marL="3657600" algn="l">
              <a:lnSpc>
                <a:spcPct val="100000"/>
              </a:lnSpc>
              <a:spcBef>
                <a:spcPts val="440"/>
              </a:spcBef>
              <a:spcAft>
                <a:spcPts val="0"/>
              </a:spcAft>
              <a:buClr>
                <a:schemeClr val="dk1"/>
              </a:buClr>
              <a:buSzPts val="2200"/>
              <a:buChar char="•"/>
              <a:defRPr sz="2200"/>
            </a:lvl8pPr>
            <a:lvl9pPr indent="-368300" lvl="8" marL="4114800" algn="l">
              <a:lnSpc>
                <a:spcPct val="100000"/>
              </a:lnSpc>
              <a:spcBef>
                <a:spcPts val="440"/>
              </a:spcBef>
              <a:spcAft>
                <a:spcPts val="0"/>
              </a:spcAft>
              <a:buClr>
                <a:schemeClr val="dk1"/>
              </a:buClr>
              <a:buSzPts val="2200"/>
              <a:buChar char="•"/>
              <a:defRPr sz="2200"/>
            </a:lvl9pPr>
          </a:lstStyle>
          <a:p/>
        </p:txBody>
      </p:sp>
      <p:sp>
        <p:nvSpPr>
          <p:cNvPr id="61" name="Google Shape;61;p33"/>
          <p:cNvSpPr txBox="1"/>
          <p:nvPr>
            <p:ph idx="2" type="body"/>
          </p:nvPr>
        </p:nvSpPr>
        <p:spPr>
          <a:xfrm>
            <a:off x="534671" y="1582266"/>
            <a:ext cx="3518055" cy="5172114"/>
          </a:xfrm>
          <a:prstGeom prst="rect">
            <a:avLst/>
          </a:prstGeom>
          <a:noFill/>
          <a:ln>
            <a:noFill/>
          </a:ln>
        </p:spPr>
        <p:txBody>
          <a:bodyPr anchorCtr="0" anchor="t" bIns="49775" lIns="99550" spcFirstLastPara="1" rIns="99550" wrap="square" tIns="49775">
            <a:normAutofit/>
          </a:bodyPr>
          <a:lstStyle>
            <a:lvl1pPr indent="-228600" lvl="0" marL="457200" algn="l">
              <a:lnSpc>
                <a:spcPct val="100000"/>
              </a:lnSpc>
              <a:spcBef>
                <a:spcPts val="300"/>
              </a:spcBef>
              <a:spcAft>
                <a:spcPts val="0"/>
              </a:spcAft>
              <a:buClr>
                <a:schemeClr val="dk1"/>
              </a:buClr>
              <a:buSzPts val="1500"/>
              <a:buNone/>
              <a:defRPr sz="1500"/>
            </a:lvl1pPr>
            <a:lvl2pPr indent="-228600" lvl="1" marL="914400" algn="l">
              <a:lnSpc>
                <a:spcPct val="100000"/>
              </a:lnSpc>
              <a:spcBef>
                <a:spcPts val="260"/>
              </a:spcBef>
              <a:spcAft>
                <a:spcPts val="0"/>
              </a:spcAft>
              <a:buClr>
                <a:schemeClr val="dk1"/>
              </a:buClr>
              <a:buSzPts val="1300"/>
              <a:buNone/>
              <a:defRPr sz="1300"/>
            </a:lvl2pPr>
            <a:lvl3pPr indent="-228600" lvl="2" marL="1371600" algn="l">
              <a:lnSpc>
                <a:spcPct val="100000"/>
              </a:lnSpc>
              <a:spcBef>
                <a:spcPts val="220"/>
              </a:spcBef>
              <a:spcAft>
                <a:spcPts val="0"/>
              </a:spcAft>
              <a:buClr>
                <a:schemeClr val="dk1"/>
              </a:buClr>
              <a:buSzPts val="1100"/>
              <a:buNone/>
              <a:defRPr sz="1100"/>
            </a:lvl3pPr>
            <a:lvl4pPr indent="-228600" lvl="3" marL="1828800" algn="l">
              <a:lnSpc>
                <a:spcPct val="100000"/>
              </a:lnSpc>
              <a:spcBef>
                <a:spcPts val="200"/>
              </a:spcBef>
              <a:spcAft>
                <a:spcPts val="0"/>
              </a:spcAft>
              <a:buClr>
                <a:schemeClr val="dk1"/>
              </a:buClr>
              <a:buSzPts val="1000"/>
              <a:buNone/>
              <a:defRPr sz="1000"/>
            </a:lvl4pPr>
            <a:lvl5pPr indent="-228600" lvl="4" marL="2286000" algn="l">
              <a:lnSpc>
                <a:spcPct val="100000"/>
              </a:lnSpc>
              <a:spcBef>
                <a:spcPts val="200"/>
              </a:spcBef>
              <a:spcAft>
                <a:spcPts val="0"/>
              </a:spcAft>
              <a:buClr>
                <a:schemeClr val="dk1"/>
              </a:buClr>
              <a:buSzPts val="1000"/>
              <a:buNone/>
              <a:defRPr sz="1000"/>
            </a:lvl5pPr>
            <a:lvl6pPr indent="-228600" lvl="5" marL="2743200" algn="l">
              <a:lnSpc>
                <a:spcPct val="100000"/>
              </a:lnSpc>
              <a:spcBef>
                <a:spcPts val="200"/>
              </a:spcBef>
              <a:spcAft>
                <a:spcPts val="0"/>
              </a:spcAft>
              <a:buClr>
                <a:schemeClr val="dk1"/>
              </a:buClr>
              <a:buSzPts val="1000"/>
              <a:buNone/>
              <a:defRPr sz="1000"/>
            </a:lvl6pPr>
            <a:lvl7pPr indent="-228600" lvl="6" marL="3200400" algn="l">
              <a:lnSpc>
                <a:spcPct val="100000"/>
              </a:lnSpc>
              <a:spcBef>
                <a:spcPts val="200"/>
              </a:spcBef>
              <a:spcAft>
                <a:spcPts val="0"/>
              </a:spcAft>
              <a:buClr>
                <a:schemeClr val="dk1"/>
              </a:buClr>
              <a:buSzPts val="1000"/>
              <a:buNone/>
              <a:defRPr sz="1000"/>
            </a:lvl7pPr>
            <a:lvl8pPr indent="-228600" lvl="7" marL="3657600" algn="l">
              <a:lnSpc>
                <a:spcPct val="100000"/>
              </a:lnSpc>
              <a:spcBef>
                <a:spcPts val="200"/>
              </a:spcBef>
              <a:spcAft>
                <a:spcPts val="0"/>
              </a:spcAft>
              <a:buClr>
                <a:schemeClr val="dk1"/>
              </a:buClr>
              <a:buSzPts val="1000"/>
              <a:buNone/>
              <a:defRPr sz="1000"/>
            </a:lvl8pPr>
            <a:lvl9pPr indent="-228600" lvl="8" marL="4114800" algn="l">
              <a:lnSpc>
                <a:spcPct val="100000"/>
              </a:lnSpc>
              <a:spcBef>
                <a:spcPts val="200"/>
              </a:spcBef>
              <a:spcAft>
                <a:spcPts val="0"/>
              </a:spcAft>
              <a:buClr>
                <a:schemeClr val="dk1"/>
              </a:buClr>
              <a:buSzPts val="1000"/>
              <a:buNone/>
              <a:defRPr sz="1000"/>
            </a:lvl9pPr>
          </a:lstStyle>
          <a:p/>
        </p:txBody>
      </p:sp>
      <p:sp>
        <p:nvSpPr>
          <p:cNvPr id="62" name="Google Shape;62;p33"/>
          <p:cNvSpPr txBox="1"/>
          <p:nvPr>
            <p:ph idx="10" type="dt"/>
          </p:nvPr>
        </p:nvSpPr>
        <p:spPr>
          <a:xfrm>
            <a:off x="534670" y="7008173"/>
            <a:ext cx="2495127" cy="402567"/>
          </a:xfrm>
          <a:prstGeom prst="rect">
            <a:avLst/>
          </a:prstGeom>
          <a:noFill/>
          <a:ln>
            <a:noFill/>
          </a:ln>
        </p:spPr>
        <p:txBody>
          <a:bodyPr anchorCtr="0" anchor="ctr" bIns="49775" lIns="99550" spcFirstLastPara="1" rIns="99550" wrap="square" tIns="4977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3" name="Google Shape;63;p33"/>
          <p:cNvSpPr txBox="1"/>
          <p:nvPr>
            <p:ph idx="11" type="ftr"/>
          </p:nvPr>
        </p:nvSpPr>
        <p:spPr>
          <a:xfrm>
            <a:off x="3653579" y="7008173"/>
            <a:ext cx="3386243" cy="402567"/>
          </a:xfrm>
          <a:prstGeom prst="rect">
            <a:avLst/>
          </a:prstGeom>
          <a:noFill/>
          <a:ln>
            <a:noFill/>
          </a:ln>
        </p:spPr>
        <p:txBody>
          <a:bodyPr anchorCtr="0" anchor="ctr" bIns="49775" lIns="99550" spcFirstLastPara="1" rIns="99550" wrap="square" tIns="49775">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4" name="Google Shape;64;p33"/>
          <p:cNvSpPr txBox="1"/>
          <p:nvPr>
            <p:ph idx="12" type="sldNum"/>
          </p:nvPr>
        </p:nvSpPr>
        <p:spPr>
          <a:xfrm>
            <a:off x="7663603" y="7008173"/>
            <a:ext cx="2495127" cy="402567"/>
          </a:xfrm>
          <a:prstGeom prst="rect">
            <a:avLst/>
          </a:prstGeom>
          <a:noFill/>
          <a:ln>
            <a:noFill/>
          </a:ln>
        </p:spPr>
        <p:txBody>
          <a:bodyPr anchorCtr="0" anchor="ctr" bIns="49775" lIns="99550" spcFirstLastPara="1" rIns="99550" wrap="square" tIns="49775">
            <a:no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5" name="Shape 65"/>
        <p:cNvGrpSpPr/>
        <p:nvPr/>
      </p:nvGrpSpPr>
      <p:grpSpPr>
        <a:xfrm>
          <a:off x="0" y="0"/>
          <a:ext cx="0" cy="0"/>
          <a:chOff x="0" y="0"/>
          <a:chExt cx="0" cy="0"/>
        </a:xfrm>
      </p:grpSpPr>
      <p:sp>
        <p:nvSpPr>
          <p:cNvPr id="66" name="Google Shape;66;p34"/>
          <p:cNvSpPr txBox="1"/>
          <p:nvPr>
            <p:ph type="title"/>
          </p:nvPr>
        </p:nvSpPr>
        <p:spPr>
          <a:xfrm>
            <a:off x="2095981" y="5292884"/>
            <a:ext cx="6416040" cy="624855"/>
          </a:xfrm>
          <a:prstGeom prst="rect">
            <a:avLst/>
          </a:prstGeom>
          <a:noFill/>
          <a:ln>
            <a:noFill/>
          </a:ln>
        </p:spPr>
        <p:txBody>
          <a:bodyPr anchorCtr="0" anchor="b" bIns="49775" lIns="99550" spcFirstLastPara="1" rIns="99550" wrap="square" tIns="49775">
            <a:normAutofit/>
          </a:bodyPr>
          <a:lstStyle>
            <a:lvl1pPr lvl="0" algn="l">
              <a:lnSpc>
                <a:spcPct val="100000"/>
              </a:lnSpc>
              <a:spcBef>
                <a:spcPts val="0"/>
              </a:spcBef>
              <a:spcAft>
                <a:spcPts val="0"/>
              </a:spcAft>
              <a:buClr>
                <a:schemeClr val="dk1"/>
              </a:buClr>
              <a:buSzPts val="2200"/>
              <a:buFont typeface="Calibri"/>
              <a:buNone/>
              <a:defRPr b="1" sz="2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7" name="Google Shape;67;p34"/>
          <p:cNvSpPr/>
          <p:nvPr>
            <p:ph idx="2" type="pic"/>
          </p:nvPr>
        </p:nvSpPr>
        <p:spPr>
          <a:xfrm>
            <a:off x="2095981" y="675613"/>
            <a:ext cx="6416040" cy="4536758"/>
          </a:xfrm>
          <a:prstGeom prst="rect">
            <a:avLst/>
          </a:prstGeom>
          <a:noFill/>
          <a:ln>
            <a:noFill/>
          </a:ln>
        </p:spPr>
      </p:sp>
      <p:sp>
        <p:nvSpPr>
          <p:cNvPr id="68" name="Google Shape;68;p34"/>
          <p:cNvSpPr txBox="1"/>
          <p:nvPr>
            <p:ph idx="1" type="body"/>
          </p:nvPr>
        </p:nvSpPr>
        <p:spPr>
          <a:xfrm>
            <a:off x="2095981" y="5917739"/>
            <a:ext cx="6416040" cy="887398"/>
          </a:xfrm>
          <a:prstGeom prst="rect">
            <a:avLst/>
          </a:prstGeom>
          <a:noFill/>
          <a:ln>
            <a:noFill/>
          </a:ln>
        </p:spPr>
        <p:txBody>
          <a:bodyPr anchorCtr="0" anchor="t" bIns="49775" lIns="99550" spcFirstLastPara="1" rIns="99550" wrap="square" tIns="49775">
            <a:normAutofit/>
          </a:bodyPr>
          <a:lstStyle>
            <a:lvl1pPr indent="-228600" lvl="0" marL="457200" algn="l">
              <a:lnSpc>
                <a:spcPct val="100000"/>
              </a:lnSpc>
              <a:spcBef>
                <a:spcPts val="300"/>
              </a:spcBef>
              <a:spcAft>
                <a:spcPts val="0"/>
              </a:spcAft>
              <a:buClr>
                <a:schemeClr val="dk1"/>
              </a:buClr>
              <a:buSzPts val="1500"/>
              <a:buNone/>
              <a:defRPr sz="1500"/>
            </a:lvl1pPr>
            <a:lvl2pPr indent="-228600" lvl="1" marL="914400" algn="l">
              <a:lnSpc>
                <a:spcPct val="100000"/>
              </a:lnSpc>
              <a:spcBef>
                <a:spcPts val="260"/>
              </a:spcBef>
              <a:spcAft>
                <a:spcPts val="0"/>
              </a:spcAft>
              <a:buClr>
                <a:schemeClr val="dk1"/>
              </a:buClr>
              <a:buSzPts val="1300"/>
              <a:buNone/>
              <a:defRPr sz="1300"/>
            </a:lvl2pPr>
            <a:lvl3pPr indent="-228600" lvl="2" marL="1371600" algn="l">
              <a:lnSpc>
                <a:spcPct val="100000"/>
              </a:lnSpc>
              <a:spcBef>
                <a:spcPts val="220"/>
              </a:spcBef>
              <a:spcAft>
                <a:spcPts val="0"/>
              </a:spcAft>
              <a:buClr>
                <a:schemeClr val="dk1"/>
              </a:buClr>
              <a:buSzPts val="1100"/>
              <a:buNone/>
              <a:defRPr sz="1100"/>
            </a:lvl3pPr>
            <a:lvl4pPr indent="-228600" lvl="3" marL="1828800" algn="l">
              <a:lnSpc>
                <a:spcPct val="100000"/>
              </a:lnSpc>
              <a:spcBef>
                <a:spcPts val="200"/>
              </a:spcBef>
              <a:spcAft>
                <a:spcPts val="0"/>
              </a:spcAft>
              <a:buClr>
                <a:schemeClr val="dk1"/>
              </a:buClr>
              <a:buSzPts val="1000"/>
              <a:buNone/>
              <a:defRPr sz="1000"/>
            </a:lvl4pPr>
            <a:lvl5pPr indent="-228600" lvl="4" marL="2286000" algn="l">
              <a:lnSpc>
                <a:spcPct val="100000"/>
              </a:lnSpc>
              <a:spcBef>
                <a:spcPts val="200"/>
              </a:spcBef>
              <a:spcAft>
                <a:spcPts val="0"/>
              </a:spcAft>
              <a:buClr>
                <a:schemeClr val="dk1"/>
              </a:buClr>
              <a:buSzPts val="1000"/>
              <a:buNone/>
              <a:defRPr sz="1000"/>
            </a:lvl5pPr>
            <a:lvl6pPr indent="-228600" lvl="5" marL="2743200" algn="l">
              <a:lnSpc>
                <a:spcPct val="100000"/>
              </a:lnSpc>
              <a:spcBef>
                <a:spcPts val="200"/>
              </a:spcBef>
              <a:spcAft>
                <a:spcPts val="0"/>
              </a:spcAft>
              <a:buClr>
                <a:schemeClr val="dk1"/>
              </a:buClr>
              <a:buSzPts val="1000"/>
              <a:buNone/>
              <a:defRPr sz="1000"/>
            </a:lvl6pPr>
            <a:lvl7pPr indent="-228600" lvl="6" marL="3200400" algn="l">
              <a:lnSpc>
                <a:spcPct val="100000"/>
              </a:lnSpc>
              <a:spcBef>
                <a:spcPts val="200"/>
              </a:spcBef>
              <a:spcAft>
                <a:spcPts val="0"/>
              </a:spcAft>
              <a:buClr>
                <a:schemeClr val="dk1"/>
              </a:buClr>
              <a:buSzPts val="1000"/>
              <a:buNone/>
              <a:defRPr sz="1000"/>
            </a:lvl7pPr>
            <a:lvl8pPr indent="-228600" lvl="7" marL="3657600" algn="l">
              <a:lnSpc>
                <a:spcPct val="100000"/>
              </a:lnSpc>
              <a:spcBef>
                <a:spcPts val="200"/>
              </a:spcBef>
              <a:spcAft>
                <a:spcPts val="0"/>
              </a:spcAft>
              <a:buClr>
                <a:schemeClr val="dk1"/>
              </a:buClr>
              <a:buSzPts val="1000"/>
              <a:buNone/>
              <a:defRPr sz="1000"/>
            </a:lvl8pPr>
            <a:lvl9pPr indent="-228600" lvl="8" marL="4114800" algn="l">
              <a:lnSpc>
                <a:spcPct val="100000"/>
              </a:lnSpc>
              <a:spcBef>
                <a:spcPts val="200"/>
              </a:spcBef>
              <a:spcAft>
                <a:spcPts val="0"/>
              </a:spcAft>
              <a:buClr>
                <a:schemeClr val="dk1"/>
              </a:buClr>
              <a:buSzPts val="1000"/>
              <a:buNone/>
              <a:defRPr sz="1000"/>
            </a:lvl9pPr>
          </a:lstStyle>
          <a:p/>
        </p:txBody>
      </p:sp>
      <p:sp>
        <p:nvSpPr>
          <p:cNvPr id="69" name="Google Shape;69;p34"/>
          <p:cNvSpPr txBox="1"/>
          <p:nvPr>
            <p:ph idx="10" type="dt"/>
          </p:nvPr>
        </p:nvSpPr>
        <p:spPr>
          <a:xfrm>
            <a:off x="534670" y="7008173"/>
            <a:ext cx="2495127" cy="402567"/>
          </a:xfrm>
          <a:prstGeom prst="rect">
            <a:avLst/>
          </a:prstGeom>
          <a:noFill/>
          <a:ln>
            <a:noFill/>
          </a:ln>
        </p:spPr>
        <p:txBody>
          <a:bodyPr anchorCtr="0" anchor="ctr" bIns="49775" lIns="99550" spcFirstLastPara="1" rIns="99550" wrap="square" tIns="4977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0" name="Google Shape;70;p34"/>
          <p:cNvSpPr txBox="1"/>
          <p:nvPr>
            <p:ph idx="11" type="ftr"/>
          </p:nvPr>
        </p:nvSpPr>
        <p:spPr>
          <a:xfrm>
            <a:off x="3653579" y="7008173"/>
            <a:ext cx="3386243" cy="402567"/>
          </a:xfrm>
          <a:prstGeom prst="rect">
            <a:avLst/>
          </a:prstGeom>
          <a:noFill/>
          <a:ln>
            <a:noFill/>
          </a:ln>
        </p:spPr>
        <p:txBody>
          <a:bodyPr anchorCtr="0" anchor="ctr" bIns="49775" lIns="99550" spcFirstLastPara="1" rIns="99550" wrap="square" tIns="49775">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1" name="Google Shape;71;p34"/>
          <p:cNvSpPr txBox="1"/>
          <p:nvPr>
            <p:ph idx="12" type="sldNum"/>
          </p:nvPr>
        </p:nvSpPr>
        <p:spPr>
          <a:xfrm>
            <a:off x="7663603" y="7008173"/>
            <a:ext cx="2495127" cy="402567"/>
          </a:xfrm>
          <a:prstGeom prst="rect">
            <a:avLst/>
          </a:prstGeom>
          <a:noFill/>
          <a:ln>
            <a:noFill/>
          </a:ln>
        </p:spPr>
        <p:txBody>
          <a:bodyPr anchorCtr="0" anchor="ctr" bIns="49775" lIns="99550" spcFirstLastPara="1" rIns="99550" wrap="square" tIns="49775">
            <a:no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2" Type="http://schemas.openxmlformats.org/officeDocument/2006/relationships/theme" Target="../theme/theme3.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25"/>
          <p:cNvSpPr txBox="1"/>
          <p:nvPr>
            <p:ph type="title"/>
          </p:nvPr>
        </p:nvSpPr>
        <p:spPr>
          <a:xfrm>
            <a:off x="534670" y="302801"/>
            <a:ext cx="9624060" cy="1260211"/>
          </a:xfrm>
          <a:prstGeom prst="rect">
            <a:avLst/>
          </a:prstGeom>
          <a:noFill/>
          <a:ln>
            <a:noFill/>
          </a:ln>
        </p:spPr>
        <p:txBody>
          <a:bodyPr anchorCtr="0" anchor="ctr" bIns="49775" lIns="99550" spcFirstLastPara="1" rIns="99550" wrap="square" tIns="49775">
            <a:normAutofit/>
          </a:bodyPr>
          <a:lstStyle>
            <a:lvl1pPr lvl="0" marR="0" rtl="0" algn="ctr">
              <a:lnSpc>
                <a:spcPct val="100000"/>
              </a:lnSpc>
              <a:spcBef>
                <a:spcPts val="0"/>
              </a:spcBef>
              <a:spcAft>
                <a:spcPts val="0"/>
              </a:spcAft>
              <a:buClr>
                <a:schemeClr val="dk1"/>
              </a:buClr>
              <a:buSzPts val="4800"/>
              <a:buFont typeface="Calibri"/>
              <a:buNone/>
              <a:defRPr b="0" i="0" sz="4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1" name="Google Shape;11;p25"/>
          <p:cNvSpPr txBox="1"/>
          <p:nvPr>
            <p:ph idx="1" type="body"/>
          </p:nvPr>
        </p:nvSpPr>
        <p:spPr>
          <a:xfrm>
            <a:off x="534670" y="1764296"/>
            <a:ext cx="9624060" cy="4990084"/>
          </a:xfrm>
          <a:prstGeom prst="rect">
            <a:avLst/>
          </a:prstGeom>
          <a:noFill/>
          <a:ln>
            <a:noFill/>
          </a:ln>
        </p:spPr>
        <p:txBody>
          <a:bodyPr anchorCtr="0" anchor="t" bIns="49775" lIns="99550" spcFirstLastPara="1" rIns="99550" wrap="square" tIns="49775">
            <a:normAutofit/>
          </a:bodyPr>
          <a:lstStyle>
            <a:lvl1pPr indent="-450850" lvl="0" marL="457200" marR="0" rtl="0" algn="l">
              <a:lnSpc>
                <a:spcPct val="100000"/>
              </a:lnSpc>
              <a:spcBef>
                <a:spcPts val="700"/>
              </a:spcBef>
              <a:spcAft>
                <a:spcPts val="0"/>
              </a:spcAft>
              <a:buClr>
                <a:schemeClr val="dk1"/>
              </a:buClr>
              <a:buSzPts val="3500"/>
              <a:buFont typeface="Arial"/>
              <a:buChar char="•"/>
              <a:defRPr b="0" i="0" sz="3500" u="none" cap="none" strike="noStrike">
                <a:solidFill>
                  <a:schemeClr val="dk1"/>
                </a:solidFill>
                <a:latin typeface="Calibri"/>
                <a:ea typeface="Calibri"/>
                <a:cs typeface="Calibri"/>
                <a:sym typeface="Calibri"/>
              </a:defRPr>
            </a:lvl1pPr>
            <a:lvl2pPr indent="-419100" lvl="1" marL="914400" marR="0" rtl="0" algn="l">
              <a:lnSpc>
                <a:spcPct val="100000"/>
              </a:lnSpc>
              <a:spcBef>
                <a:spcPts val="600"/>
              </a:spcBef>
              <a:spcAft>
                <a:spcPts val="0"/>
              </a:spcAft>
              <a:buClr>
                <a:schemeClr val="dk1"/>
              </a:buClr>
              <a:buSzPts val="3000"/>
              <a:buFont typeface="Arial"/>
              <a:buChar char="–"/>
              <a:defRPr b="0" i="0" sz="3000" u="none" cap="none" strike="noStrike">
                <a:solidFill>
                  <a:schemeClr val="dk1"/>
                </a:solidFill>
                <a:latin typeface="Calibri"/>
                <a:ea typeface="Calibri"/>
                <a:cs typeface="Calibri"/>
                <a:sym typeface="Calibri"/>
              </a:defRPr>
            </a:lvl2pPr>
            <a:lvl3pPr indent="-393700" lvl="2" marL="1371600" marR="0" rtl="0" algn="l">
              <a:lnSpc>
                <a:spcPct val="100000"/>
              </a:lnSpc>
              <a:spcBef>
                <a:spcPts val="520"/>
              </a:spcBef>
              <a:spcAft>
                <a:spcPts val="0"/>
              </a:spcAft>
              <a:buClr>
                <a:schemeClr val="dk1"/>
              </a:buClr>
              <a:buSzPts val="2600"/>
              <a:buFont typeface="Arial"/>
              <a:buChar char="•"/>
              <a:defRPr b="0" i="0" sz="2600" u="none" cap="none" strike="noStrike">
                <a:solidFill>
                  <a:schemeClr val="dk1"/>
                </a:solidFill>
                <a:latin typeface="Calibri"/>
                <a:ea typeface="Calibri"/>
                <a:cs typeface="Calibri"/>
                <a:sym typeface="Calibri"/>
              </a:defRPr>
            </a:lvl3pPr>
            <a:lvl4pPr indent="-368300" lvl="3" marL="1828800" marR="0" rtl="0" algn="l">
              <a:lnSpc>
                <a:spcPct val="100000"/>
              </a:lnSpc>
              <a:spcBef>
                <a:spcPts val="440"/>
              </a:spcBef>
              <a:spcAft>
                <a:spcPts val="0"/>
              </a:spcAft>
              <a:buClr>
                <a:schemeClr val="dk1"/>
              </a:buClr>
              <a:buSzPts val="2200"/>
              <a:buFont typeface="Arial"/>
              <a:buChar char="–"/>
              <a:defRPr b="0" i="0" sz="2200" u="none" cap="none" strike="noStrike">
                <a:solidFill>
                  <a:schemeClr val="dk1"/>
                </a:solidFill>
                <a:latin typeface="Calibri"/>
                <a:ea typeface="Calibri"/>
                <a:cs typeface="Calibri"/>
                <a:sym typeface="Calibri"/>
              </a:defRPr>
            </a:lvl4pPr>
            <a:lvl5pPr indent="-368300" lvl="4" marL="2286000" marR="0" rtl="0" algn="l">
              <a:lnSpc>
                <a:spcPct val="100000"/>
              </a:lnSpc>
              <a:spcBef>
                <a:spcPts val="440"/>
              </a:spcBef>
              <a:spcAft>
                <a:spcPts val="0"/>
              </a:spcAft>
              <a:buClr>
                <a:schemeClr val="dk1"/>
              </a:buClr>
              <a:buSzPts val="2200"/>
              <a:buFont typeface="Arial"/>
              <a:buChar char="»"/>
              <a:defRPr b="0" i="0" sz="2200" u="none" cap="none" strike="noStrike">
                <a:solidFill>
                  <a:schemeClr val="dk1"/>
                </a:solidFill>
                <a:latin typeface="Calibri"/>
                <a:ea typeface="Calibri"/>
                <a:cs typeface="Calibri"/>
                <a:sym typeface="Calibri"/>
              </a:defRPr>
            </a:lvl5pPr>
            <a:lvl6pPr indent="-368300" lvl="5" marL="2743200" marR="0" rtl="0" algn="l">
              <a:lnSpc>
                <a:spcPct val="100000"/>
              </a:lnSpc>
              <a:spcBef>
                <a:spcPts val="440"/>
              </a:spcBef>
              <a:spcAft>
                <a:spcPts val="0"/>
              </a:spcAft>
              <a:buClr>
                <a:schemeClr val="dk1"/>
              </a:buClr>
              <a:buSzPts val="2200"/>
              <a:buFont typeface="Arial"/>
              <a:buChar char="•"/>
              <a:defRPr b="0" i="0" sz="2200" u="none" cap="none" strike="noStrike">
                <a:solidFill>
                  <a:schemeClr val="dk1"/>
                </a:solidFill>
                <a:latin typeface="Calibri"/>
                <a:ea typeface="Calibri"/>
                <a:cs typeface="Calibri"/>
                <a:sym typeface="Calibri"/>
              </a:defRPr>
            </a:lvl6pPr>
            <a:lvl7pPr indent="-368300" lvl="6" marL="3200400" marR="0" rtl="0" algn="l">
              <a:lnSpc>
                <a:spcPct val="100000"/>
              </a:lnSpc>
              <a:spcBef>
                <a:spcPts val="440"/>
              </a:spcBef>
              <a:spcAft>
                <a:spcPts val="0"/>
              </a:spcAft>
              <a:buClr>
                <a:schemeClr val="dk1"/>
              </a:buClr>
              <a:buSzPts val="2200"/>
              <a:buFont typeface="Arial"/>
              <a:buChar char="•"/>
              <a:defRPr b="0" i="0" sz="2200" u="none" cap="none" strike="noStrike">
                <a:solidFill>
                  <a:schemeClr val="dk1"/>
                </a:solidFill>
                <a:latin typeface="Calibri"/>
                <a:ea typeface="Calibri"/>
                <a:cs typeface="Calibri"/>
                <a:sym typeface="Calibri"/>
              </a:defRPr>
            </a:lvl7pPr>
            <a:lvl8pPr indent="-368300" lvl="7" marL="3657600" marR="0" rtl="0" algn="l">
              <a:lnSpc>
                <a:spcPct val="100000"/>
              </a:lnSpc>
              <a:spcBef>
                <a:spcPts val="440"/>
              </a:spcBef>
              <a:spcAft>
                <a:spcPts val="0"/>
              </a:spcAft>
              <a:buClr>
                <a:schemeClr val="dk1"/>
              </a:buClr>
              <a:buSzPts val="2200"/>
              <a:buFont typeface="Arial"/>
              <a:buChar char="•"/>
              <a:defRPr b="0" i="0" sz="2200" u="none" cap="none" strike="noStrike">
                <a:solidFill>
                  <a:schemeClr val="dk1"/>
                </a:solidFill>
                <a:latin typeface="Calibri"/>
                <a:ea typeface="Calibri"/>
                <a:cs typeface="Calibri"/>
                <a:sym typeface="Calibri"/>
              </a:defRPr>
            </a:lvl8pPr>
            <a:lvl9pPr indent="-368300" lvl="8" marL="4114800" marR="0" rtl="0" algn="l">
              <a:lnSpc>
                <a:spcPct val="100000"/>
              </a:lnSpc>
              <a:spcBef>
                <a:spcPts val="440"/>
              </a:spcBef>
              <a:spcAft>
                <a:spcPts val="0"/>
              </a:spcAft>
              <a:buClr>
                <a:schemeClr val="dk1"/>
              </a:buClr>
              <a:buSzPts val="2200"/>
              <a:buFont typeface="Arial"/>
              <a:buChar char="•"/>
              <a:defRPr b="0" i="0" sz="2200" u="none" cap="none" strike="noStrike">
                <a:solidFill>
                  <a:schemeClr val="dk1"/>
                </a:solidFill>
                <a:latin typeface="Calibri"/>
                <a:ea typeface="Calibri"/>
                <a:cs typeface="Calibri"/>
                <a:sym typeface="Calibri"/>
              </a:defRPr>
            </a:lvl9pPr>
          </a:lstStyle>
          <a:p/>
        </p:txBody>
      </p:sp>
      <p:sp>
        <p:nvSpPr>
          <p:cNvPr id="12" name="Google Shape;12;p25"/>
          <p:cNvSpPr txBox="1"/>
          <p:nvPr>
            <p:ph idx="10" type="dt"/>
          </p:nvPr>
        </p:nvSpPr>
        <p:spPr>
          <a:xfrm>
            <a:off x="534670" y="7008173"/>
            <a:ext cx="2495127" cy="402567"/>
          </a:xfrm>
          <a:prstGeom prst="rect">
            <a:avLst/>
          </a:prstGeom>
          <a:noFill/>
          <a:ln>
            <a:noFill/>
          </a:ln>
        </p:spPr>
        <p:txBody>
          <a:bodyPr anchorCtr="0" anchor="ctr" bIns="49775" lIns="99550" spcFirstLastPara="1" rIns="99550" wrap="square" tIns="49775">
            <a:noAutofit/>
          </a:bodyPr>
          <a:lstStyle>
            <a:lvl1pPr lvl="0" marR="0" rtl="0" algn="l">
              <a:lnSpc>
                <a:spcPct val="100000"/>
              </a:lnSpc>
              <a:spcBef>
                <a:spcPts val="0"/>
              </a:spcBef>
              <a:spcAft>
                <a:spcPts val="0"/>
              </a:spcAft>
              <a:buClr>
                <a:srgbClr val="000000"/>
              </a:buClr>
              <a:buSzPts val="1400"/>
              <a:buFont typeface="Arial"/>
              <a:buNone/>
              <a:defRPr b="0" i="0" sz="13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20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20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20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20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20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20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20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2000" u="none" cap="none" strike="noStrike">
                <a:solidFill>
                  <a:schemeClr val="dk1"/>
                </a:solidFill>
                <a:latin typeface="Calibri"/>
                <a:ea typeface="Calibri"/>
                <a:cs typeface="Calibri"/>
                <a:sym typeface="Calibri"/>
              </a:defRPr>
            </a:lvl9pPr>
          </a:lstStyle>
          <a:p/>
        </p:txBody>
      </p:sp>
      <p:sp>
        <p:nvSpPr>
          <p:cNvPr id="13" name="Google Shape;13;p25"/>
          <p:cNvSpPr txBox="1"/>
          <p:nvPr>
            <p:ph idx="11" type="ftr"/>
          </p:nvPr>
        </p:nvSpPr>
        <p:spPr>
          <a:xfrm>
            <a:off x="3653579" y="7008173"/>
            <a:ext cx="3386243" cy="402567"/>
          </a:xfrm>
          <a:prstGeom prst="rect">
            <a:avLst/>
          </a:prstGeom>
          <a:noFill/>
          <a:ln>
            <a:noFill/>
          </a:ln>
        </p:spPr>
        <p:txBody>
          <a:bodyPr anchorCtr="0" anchor="ctr" bIns="49775" lIns="99550" spcFirstLastPara="1" rIns="99550" wrap="square" tIns="49775">
            <a:noAutofit/>
          </a:bodyPr>
          <a:lstStyle>
            <a:lvl1pPr lvl="0" marR="0" rtl="0" algn="ctr">
              <a:lnSpc>
                <a:spcPct val="100000"/>
              </a:lnSpc>
              <a:spcBef>
                <a:spcPts val="0"/>
              </a:spcBef>
              <a:spcAft>
                <a:spcPts val="0"/>
              </a:spcAft>
              <a:buClr>
                <a:srgbClr val="000000"/>
              </a:buClr>
              <a:buSzPts val="1400"/>
              <a:buFont typeface="Arial"/>
              <a:buNone/>
              <a:defRPr b="0" i="0" sz="13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20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20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20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20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20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20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20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2000" u="none" cap="none" strike="noStrike">
                <a:solidFill>
                  <a:schemeClr val="dk1"/>
                </a:solidFill>
                <a:latin typeface="Calibri"/>
                <a:ea typeface="Calibri"/>
                <a:cs typeface="Calibri"/>
                <a:sym typeface="Calibri"/>
              </a:defRPr>
            </a:lvl9pPr>
          </a:lstStyle>
          <a:p/>
        </p:txBody>
      </p:sp>
      <p:sp>
        <p:nvSpPr>
          <p:cNvPr id="14" name="Google Shape;14;p25"/>
          <p:cNvSpPr txBox="1"/>
          <p:nvPr>
            <p:ph idx="12" type="sldNum"/>
          </p:nvPr>
        </p:nvSpPr>
        <p:spPr>
          <a:xfrm>
            <a:off x="7663603" y="7008173"/>
            <a:ext cx="2495127" cy="402567"/>
          </a:xfrm>
          <a:prstGeom prst="rect">
            <a:avLst/>
          </a:prstGeom>
          <a:noFill/>
          <a:ln>
            <a:noFill/>
          </a:ln>
        </p:spPr>
        <p:txBody>
          <a:bodyPr anchorCtr="0" anchor="ctr" bIns="49775" lIns="99550" spcFirstLastPara="1" rIns="99550" wrap="square" tIns="49775">
            <a:noAutofit/>
          </a:bodyPr>
          <a:lstStyle>
            <a:lvl1pPr indent="0" lvl="0" marL="0" marR="0" rtl="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300"/>
              <a:buFont typeface="Arial"/>
              <a:buNone/>
              <a:defRPr b="0" i="0" sz="13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84" name="Shape 84"/>
        <p:cNvGrpSpPr/>
        <p:nvPr/>
      </p:nvGrpSpPr>
      <p:grpSpPr>
        <a:xfrm>
          <a:off x="0" y="0"/>
          <a:ext cx="0" cy="0"/>
          <a:chOff x="0" y="0"/>
          <a:chExt cx="0" cy="0"/>
        </a:xfrm>
      </p:grpSpPr>
      <p:sp>
        <p:nvSpPr>
          <p:cNvPr id="85" name="Google Shape;85;g3811152ce69_0_127"/>
          <p:cNvSpPr txBox="1"/>
          <p:nvPr>
            <p:ph type="title"/>
          </p:nvPr>
        </p:nvSpPr>
        <p:spPr>
          <a:xfrm>
            <a:off x="534670" y="302801"/>
            <a:ext cx="9624000" cy="1260300"/>
          </a:xfrm>
          <a:prstGeom prst="rect">
            <a:avLst/>
          </a:prstGeom>
          <a:noFill/>
          <a:ln>
            <a:noFill/>
          </a:ln>
        </p:spPr>
        <p:txBody>
          <a:bodyPr anchorCtr="0" anchor="ctr" bIns="49775" lIns="99550" spcFirstLastPara="1" rIns="99550" wrap="square" tIns="49775">
            <a:normAutofit/>
          </a:bodyPr>
          <a:lstStyle>
            <a:lvl1pPr lvl="0" marR="0" algn="ctr">
              <a:spcBef>
                <a:spcPts val="0"/>
              </a:spcBef>
              <a:spcAft>
                <a:spcPts val="0"/>
              </a:spcAft>
              <a:buClr>
                <a:schemeClr val="dk1"/>
              </a:buClr>
              <a:buSzPts val="4800"/>
              <a:buFont typeface="Calibri"/>
              <a:buNone/>
              <a:defRPr b="0" i="0" sz="48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86" name="Google Shape;86;g3811152ce69_0_127"/>
          <p:cNvSpPr txBox="1"/>
          <p:nvPr>
            <p:ph idx="1" type="body"/>
          </p:nvPr>
        </p:nvSpPr>
        <p:spPr>
          <a:xfrm>
            <a:off x="534670" y="1764296"/>
            <a:ext cx="9624000" cy="4990200"/>
          </a:xfrm>
          <a:prstGeom prst="rect">
            <a:avLst/>
          </a:prstGeom>
          <a:noFill/>
          <a:ln>
            <a:noFill/>
          </a:ln>
        </p:spPr>
        <p:txBody>
          <a:bodyPr anchorCtr="0" anchor="t" bIns="49775" lIns="99550" spcFirstLastPara="1" rIns="99550" wrap="square" tIns="49775">
            <a:normAutofit/>
          </a:bodyPr>
          <a:lstStyle>
            <a:lvl1pPr indent="-450850" lvl="0" marL="457200" marR="0" algn="l">
              <a:spcBef>
                <a:spcPts val="700"/>
              </a:spcBef>
              <a:spcAft>
                <a:spcPts val="0"/>
              </a:spcAft>
              <a:buClr>
                <a:schemeClr val="dk1"/>
              </a:buClr>
              <a:buSzPts val="3500"/>
              <a:buFont typeface="Arial"/>
              <a:buChar char="•"/>
              <a:defRPr b="0" i="0" sz="3500" u="none" cap="none" strike="noStrike">
                <a:solidFill>
                  <a:schemeClr val="dk1"/>
                </a:solidFill>
                <a:latin typeface="Calibri"/>
                <a:ea typeface="Calibri"/>
                <a:cs typeface="Calibri"/>
                <a:sym typeface="Calibri"/>
              </a:defRPr>
            </a:lvl1pPr>
            <a:lvl2pPr indent="-419100" lvl="1" marL="914400" marR="0" algn="l">
              <a:spcBef>
                <a:spcPts val="600"/>
              </a:spcBef>
              <a:spcAft>
                <a:spcPts val="0"/>
              </a:spcAft>
              <a:buClr>
                <a:schemeClr val="dk1"/>
              </a:buClr>
              <a:buSzPts val="3000"/>
              <a:buFont typeface="Arial"/>
              <a:buChar char="–"/>
              <a:defRPr b="0" i="0" sz="3000" u="none" cap="none" strike="noStrike">
                <a:solidFill>
                  <a:schemeClr val="dk1"/>
                </a:solidFill>
                <a:latin typeface="Calibri"/>
                <a:ea typeface="Calibri"/>
                <a:cs typeface="Calibri"/>
                <a:sym typeface="Calibri"/>
              </a:defRPr>
            </a:lvl2pPr>
            <a:lvl3pPr indent="-393700" lvl="2" marL="1371600" marR="0" algn="l">
              <a:spcBef>
                <a:spcPts val="520"/>
              </a:spcBef>
              <a:spcAft>
                <a:spcPts val="0"/>
              </a:spcAft>
              <a:buClr>
                <a:schemeClr val="dk1"/>
              </a:buClr>
              <a:buSzPts val="2600"/>
              <a:buFont typeface="Arial"/>
              <a:buChar char="•"/>
              <a:defRPr b="0" i="0" sz="2600" u="none" cap="none" strike="noStrike">
                <a:solidFill>
                  <a:schemeClr val="dk1"/>
                </a:solidFill>
                <a:latin typeface="Calibri"/>
                <a:ea typeface="Calibri"/>
                <a:cs typeface="Calibri"/>
                <a:sym typeface="Calibri"/>
              </a:defRPr>
            </a:lvl3pPr>
            <a:lvl4pPr indent="-368300" lvl="3" marL="1828800" marR="0" algn="l">
              <a:spcBef>
                <a:spcPts val="440"/>
              </a:spcBef>
              <a:spcAft>
                <a:spcPts val="0"/>
              </a:spcAft>
              <a:buClr>
                <a:schemeClr val="dk1"/>
              </a:buClr>
              <a:buSzPts val="2200"/>
              <a:buFont typeface="Arial"/>
              <a:buChar char="–"/>
              <a:defRPr b="0" i="0" sz="2200" u="none" cap="none" strike="noStrike">
                <a:solidFill>
                  <a:schemeClr val="dk1"/>
                </a:solidFill>
                <a:latin typeface="Calibri"/>
                <a:ea typeface="Calibri"/>
                <a:cs typeface="Calibri"/>
                <a:sym typeface="Calibri"/>
              </a:defRPr>
            </a:lvl4pPr>
            <a:lvl5pPr indent="-368300" lvl="4" marL="2286000" marR="0" algn="l">
              <a:spcBef>
                <a:spcPts val="440"/>
              </a:spcBef>
              <a:spcAft>
                <a:spcPts val="0"/>
              </a:spcAft>
              <a:buClr>
                <a:schemeClr val="dk1"/>
              </a:buClr>
              <a:buSzPts val="2200"/>
              <a:buFont typeface="Arial"/>
              <a:buChar char="»"/>
              <a:defRPr b="0" i="0" sz="2200" u="none" cap="none" strike="noStrike">
                <a:solidFill>
                  <a:schemeClr val="dk1"/>
                </a:solidFill>
                <a:latin typeface="Calibri"/>
                <a:ea typeface="Calibri"/>
                <a:cs typeface="Calibri"/>
                <a:sym typeface="Calibri"/>
              </a:defRPr>
            </a:lvl5pPr>
            <a:lvl6pPr indent="-368300" lvl="5" marL="2743200" marR="0" algn="l">
              <a:spcBef>
                <a:spcPts val="440"/>
              </a:spcBef>
              <a:spcAft>
                <a:spcPts val="0"/>
              </a:spcAft>
              <a:buClr>
                <a:schemeClr val="dk1"/>
              </a:buClr>
              <a:buSzPts val="2200"/>
              <a:buFont typeface="Arial"/>
              <a:buChar char="•"/>
              <a:defRPr b="0" i="0" sz="2200" u="none" cap="none" strike="noStrike">
                <a:solidFill>
                  <a:schemeClr val="dk1"/>
                </a:solidFill>
                <a:latin typeface="Calibri"/>
                <a:ea typeface="Calibri"/>
                <a:cs typeface="Calibri"/>
                <a:sym typeface="Calibri"/>
              </a:defRPr>
            </a:lvl6pPr>
            <a:lvl7pPr indent="-368300" lvl="6" marL="3200400" marR="0" algn="l">
              <a:spcBef>
                <a:spcPts val="440"/>
              </a:spcBef>
              <a:spcAft>
                <a:spcPts val="0"/>
              </a:spcAft>
              <a:buClr>
                <a:schemeClr val="dk1"/>
              </a:buClr>
              <a:buSzPts val="2200"/>
              <a:buFont typeface="Arial"/>
              <a:buChar char="•"/>
              <a:defRPr b="0" i="0" sz="2200" u="none" cap="none" strike="noStrike">
                <a:solidFill>
                  <a:schemeClr val="dk1"/>
                </a:solidFill>
                <a:latin typeface="Calibri"/>
                <a:ea typeface="Calibri"/>
                <a:cs typeface="Calibri"/>
                <a:sym typeface="Calibri"/>
              </a:defRPr>
            </a:lvl7pPr>
            <a:lvl8pPr indent="-368300" lvl="7" marL="3657600" marR="0" algn="l">
              <a:spcBef>
                <a:spcPts val="440"/>
              </a:spcBef>
              <a:spcAft>
                <a:spcPts val="0"/>
              </a:spcAft>
              <a:buClr>
                <a:schemeClr val="dk1"/>
              </a:buClr>
              <a:buSzPts val="2200"/>
              <a:buFont typeface="Arial"/>
              <a:buChar char="•"/>
              <a:defRPr b="0" i="0" sz="2200" u="none" cap="none" strike="noStrike">
                <a:solidFill>
                  <a:schemeClr val="dk1"/>
                </a:solidFill>
                <a:latin typeface="Calibri"/>
                <a:ea typeface="Calibri"/>
                <a:cs typeface="Calibri"/>
                <a:sym typeface="Calibri"/>
              </a:defRPr>
            </a:lvl8pPr>
            <a:lvl9pPr indent="-368300" lvl="8" marL="4114800" marR="0" algn="l">
              <a:spcBef>
                <a:spcPts val="440"/>
              </a:spcBef>
              <a:spcAft>
                <a:spcPts val="0"/>
              </a:spcAft>
              <a:buClr>
                <a:schemeClr val="dk1"/>
              </a:buClr>
              <a:buSzPts val="2200"/>
              <a:buFont typeface="Arial"/>
              <a:buChar char="•"/>
              <a:defRPr b="0" i="0" sz="2200" u="none" cap="none" strike="noStrike">
                <a:solidFill>
                  <a:schemeClr val="dk1"/>
                </a:solidFill>
                <a:latin typeface="Calibri"/>
                <a:ea typeface="Calibri"/>
                <a:cs typeface="Calibri"/>
                <a:sym typeface="Calibri"/>
              </a:defRPr>
            </a:lvl9pPr>
          </a:lstStyle>
          <a:p/>
        </p:txBody>
      </p:sp>
      <p:sp>
        <p:nvSpPr>
          <p:cNvPr id="87" name="Google Shape;87;g3811152ce69_0_127"/>
          <p:cNvSpPr txBox="1"/>
          <p:nvPr>
            <p:ph idx="10" type="dt"/>
          </p:nvPr>
        </p:nvSpPr>
        <p:spPr>
          <a:xfrm>
            <a:off x="534670" y="7008173"/>
            <a:ext cx="2495100" cy="402600"/>
          </a:xfrm>
          <a:prstGeom prst="rect">
            <a:avLst/>
          </a:prstGeom>
          <a:noFill/>
          <a:ln>
            <a:noFill/>
          </a:ln>
        </p:spPr>
        <p:txBody>
          <a:bodyPr anchorCtr="0" anchor="ctr" bIns="49775" lIns="99550" spcFirstLastPara="1" rIns="99550" wrap="square" tIns="49775">
            <a:noAutofit/>
          </a:bodyPr>
          <a:lstStyle>
            <a:lvl1pPr lvl="0" marR="0" algn="l">
              <a:spcBef>
                <a:spcPts val="0"/>
              </a:spcBef>
              <a:spcAft>
                <a:spcPts val="0"/>
              </a:spcAft>
              <a:buSzPts val="1400"/>
              <a:buNone/>
              <a:defRPr b="0" i="0" sz="1300" u="none" cap="none" strike="noStrike">
                <a:solidFill>
                  <a:srgbClr val="888888"/>
                </a:solidFill>
                <a:latin typeface="Calibri"/>
                <a:ea typeface="Calibri"/>
                <a:cs typeface="Calibri"/>
                <a:sym typeface="Calibri"/>
              </a:defRPr>
            </a:lvl1pPr>
            <a:lvl2pPr lvl="1" marR="0" algn="l">
              <a:spcBef>
                <a:spcPts val="0"/>
              </a:spcBef>
              <a:spcAft>
                <a:spcPts val="0"/>
              </a:spcAft>
              <a:buSzPts val="1400"/>
              <a:buNone/>
              <a:defRPr b="0" i="0" sz="2000" u="none" cap="none" strike="noStrike">
                <a:solidFill>
                  <a:schemeClr val="dk1"/>
                </a:solidFill>
                <a:latin typeface="Calibri"/>
                <a:ea typeface="Calibri"/>
                <a:cs typeface="Calibri"/>
                <a:sym typeface="Calibri"/>
              </a:defRPr>
            </a:lvl2pPr>
            <a:lvl3pPr lvl="2" marR="0" algn="l">
              <a:spcBef>
                <a:spcPts val="0"/>
              </a:spcBef>
              <a:spcAft>
                <a:spcPts val="0"/>
              </a:spcAft>
              <a:buSzPts val="1400"/>
              <a:buNone/>
              <a:defRPr b="0" i="0" sz="2000" u="none" cap="none" strike="noStrike">
                <a:solidFill>
                  <a:schemeClr val="dk1"/>
                </a:solidFill>
                <a:latin typeface="Calibri"/>
                <a:ea typeface="Calibri"/>
                <a:cs typeface="Calibri"/>
                <a:sym typeface="Calibri"/>
              </a:defRPr>
            </a:lvl3pPr>
            <a:lvl4pPr lvl="3" marR="0" algn="l">
              <a:spcBef>
                <a:spcPts val="0"/>
              </a:spcBef>
              <a:spcAft>
                <a:spcPts val="0"/>
              </a:spcAft>
              <a:buSzPts val="1400"/>
              <a:buNone/>
              <a:defRPr b="0" i="0" sz="2000" u="none" cap="none" strike="noStrike">
                <a:solidFill>
                  <a:schemeClr val="dk1"/>
                </a:solidFill>
                <a:latin typeface="Calibri"/>
                <a:ea typeface="Calibri"/>
                <a:cs typeface="Calibri"/>
                <a:sym typeface="Calibri"/>
              </a:defRPr>
            </a:lvl4pPr>
            <a:lvl5pPr lvl="4" marR="0" algn="l">
              <a:spcBef>
                <a:spcPts val="0"/>
              </a:spcBef>
              <a:spcAft>
                <a:spcPts val="0"/>
              </a:spcAft>
              <a:buSzPts val="1400"/>
              <a:buNone/>
              <a:defRPr b="0" i="0" sz="2000" u="none" cap="none" strike="noStrike">
                <a:solidFill>
                  <a:schemeClr val="dk1"/>
                </a:solidFill>
                <a:latin typeface="Calibri"/>
                <a:ea typeface="Calibri"/>
                <a:cs typeface="Calibri"/>
                <a:sym typeface="Calibri"/>
              </a:defRPr>
            </a:lvl5pPr>
            <a:lvl6pPr lvl="5" marR="0" algn="l">
              <a:spcBef>
                <a:spcPts val="0"/>
              </a:spcBef>
              <a:spcAft>
                <a:spcPts val="0"/>
              </a:spcAft>
              <a:buSzPts val="1400"/>
              <a:buNone/>
              <a:defRPr b="0" i="0" sz="2000" u="none" cap="none" strike="noStrike">
                <a:solidFill>
                  <a:schemeClr val="dk1"/>
                </a:solidFill>
                <a:latin typeface="Calibri"/>
                <a:ea typeface="Calibri"/>
                <a:cs typeface="Calibri"/>
                <a:sym typeface="Calibri"/>
              </a:defRPr>
            </a:lvl6pPr>
            <a:lvl7pPr lvl="6" marR="0" algn="l">
              <a:spcBef>
                <a:spcPts val="0"/>
              </a:spcBef>
              <a:spcAft>
                <a:spcPts val="0"/>
              </a:spcAft>
              <a:buSzPts val="1400"/>
              <a:buNone/>
              <a:defRPr b="0" i="0" sz="2000" u="none" cap="none" strike="noStrike">
                <a:solidFill>
                  <a:schemeClr val="dk1"/>
                </a:solidFill>
                <a:latin typeface="Calibri"/>
                <a:ea typeface="Calibri"/>
                <a:cs typeface="Calibri"/>
                <a:sym typeface="Calibri"/>
              </a:defRPr>
            </a:lvl7pPr>
            <a:lvl8pPr lvl="7" marR="0" algn="l">
              <a:spcBef>
                <a:spcPts val="0"/>
              </a:spcBef>
              <a:spcAft>
                <a:spcPts val="0"/>
              </a:spcAft>
              <a:buSzPts val="1400"/>
              <a:buNone/>
              <a:defRPr b="0" i="0" sz="2000" u="none" cap="none" strike="noStrike">
                <a:solidFill>
                  <a:schemeClr val="dk1"/>
                </a:solidFill>
                <a:latin typeface="Calibri"/>
                <a:ea typeface="Calibri"/>
                <a:cs typeface="Calibri"/>
                <a:sym typeface="Calibri"/>
              </a:defRPr>
            </a:lvl8pPr>
            <a:lvl9pPr lvl="8" marR="0" algn="l">
              <a:spcBef>
                <a:spcPts val="0"/>
              </a:spcBef>
              <a:spcAft>
                <a:spcPts val="0"/>
              </a:spcAft>
              <a:buSzPts val="1400"/>
              <a:buNone/>
              <a:defRPr b="0" i="0" sz="2000" u="none" cap="none" strike="noStrike">
                <a:solidFill>
                  <a:schemeClr val="dk1"/>
                </a:solidFill>
                <a:latin typeface="Calibri"/>
                <a:ea typeface="Calibri"/>
                <a:cs typeface="Calibri"/>
                <a:sym typeface="Calibri"/>
              </a:defRPr>
            </a:lvl9pPr>
          </a:lstStyle>
          <a:p/>
        </p:txBody>
      </p:sp>
      <p:sp>
        <p:nvSpPr>
          <p:cNvPr id="88" name="Google Shape;88;g3811152ce69_0_127"/>
          <p:cNvSpPr txBox="1"/>
          <p:nvPr>
            <p:ph idx="11" type="ftr"/>
          </p:nvPr>
        </p:nvSpPr>
        <p:spPr>
          <a:xfrm>
            <a:off x="3653579" y="7008173"/>
            <a:ext cx="3386100" cy="402600"/>
          </a:xfrm>
          <a:prstGeom prst="rect">
            <a:avLst/>
          </a:prstGeom>
          <a:noFill/>
          <a:ln>
            <a:noFill/>
          </a:ln>
        </p:spPr>
        <p:txBody>
          <a:bodyPr anchorCtr="0" anchor="ctr" bIns="49775" lIns="99550" spcFirstLastPara="1" rIns="99550" wrap="square" tIns="49775">
            <a:noAutofit/>
          </a:bodyPr>
          <a:lstStyle>
            <a:lvl1pPr lvl="0" marR="0" algn="ctr">
              <a:spcBef>
                <a:spcPts val="0"/>
              </a:spcBef>
              <a:spcAft>
                <a:spcPts val="0"/>
              </a:spcAft>
              <a:buSzPts val="1400"/>
              <a:buNone/>
              <a:defRPr b="0" i="0" sz="1300" u="none" cap="none" strike="noStrike">
                <a:solidFill>
                  <a:srgbClr val="888888"/>
                </a:solidFill>
                <a:latin typeface="Calibri"/>
                <a:ea typeface="Calibri"/>
                <a:cs typeface="Calibri"/>
                <a:sym typeface="Calibri"/>
              </a:defRPr>
            </a:lvl1pPr>
            <a:lvl2pPr lvl="1" marR="0" algn="l">
              <a:spcBef>
                <a:spcPts val="0"/>
              </a:spcBef>
              <a:spcAft>
                <a:spcPts val="0"/>
              </a:spcAft>
              <a:buSzPts val="1400"/>
              <a:buNone/>
              <a:defRPr b="0" i="0" sz="2000" u="none" cap="none" strike="noStrike">
                <a:solidFill>
                  <a:schemeClr val="dk1"/>
                </a:solidFill>
                <a:latin typeface="Calibri"/>
                <a:ea typeface="Calibri"/>
                <a:cs typeface="Calibri"/>
                <a:sym typeface="Calibri"/>
              </a:defRPr>
            </a:lvl2pPr>
            <a:lvl3pPr lvl="2" marR="0" algn="l">
              <a:spcBef>
                <a:spcPts val="0"/>
              </a:spcBef>
              <a:spcAft>
                <a:spcPts val="0"/>
              </a:spcAft>
              <a:buSzPts val="1400"/>
              <a:buNone/>
              <a:defRPr b="0" i="0" sz="2000" u="none" cap="none" strike="noStrike">
                <a:solidFill>
                  <a:schemeClr val="dk1"/>
                </a:solidFill>
                <a:latin typeface="Calibri"/>
                <a:ea typeface="Calibri"/>
                <a:cs typeface="Calibri"/>
                <a:sym typeface="Calibri"/>
              </a:defRPr>
            </a:lvl3pPr>
            <a:lvl4pPr lvl="3" marR="0" algn="l">
              <a:spcBef>
                <a:spcPts val="0"/>
              </a:spcBef>
              <a:spcAft>
                <a:spcPts val="0"/>
              </a:spcAft>
              <a:buSzPts val="1400"/>
              <a:buNone/>
              <a:defRPr b="0" i="0" sz="2000" u="none" cap="none" strike="noStrike">
                <a:solidFill>
                  <a:schemeClr val="dk1"/>
                </a:solidFill>
                <a:latin typeface="Calibri"/>
                <a:ea typeface="Calibri"/>
                <a:cs typeface="Calibri"/>
                <a:sym typeface="Calibri"/>
              </a:defRPr>
            </a:lvl4pPr>
            <a:lvl5pPr lvl="4" marR="0" algn="l">
              <a:spcBef>
                <a:spcPts val="0"/>
              </a:spcBef>
              <a:spcAft>
                <a:spcPts val="0"/>
              </a:spcAft>
              <a:buSzPts val="1400"/>
              <a:buNone/>
              <a:defRPr b="0" i="0" sz="2000" u="none" cap="none" strike="noStrike">
                <a:solidFill>
                  <a:schemeClr val="dk1"/>
                </a:solidFill>
                <a:latin typeface="Calibri"/>
                <a:ea typeface="Calibri"/>
                <a:cs typeface="Calibri"/>
                <a:sym typeface="Calibri"/>
              </a:defRPr>
            </a:lvl5pPr>
            <a:lvl6pPr lvl="5" marR="0" algn="l">
              <a:spcBef>
                <a:spcPts val="0"/>
              </a:spcBef>
              <a:spcAft>
                <a:spcPts val="0"/>
              </a:spcAft>
              <a:buSzPts val="1400"/>
              <a:buNone/>
              <a:defRPr b="0" i="0" sz="2000" u="none" cap="none" strike="noStrike">
                <a:solidFill>
                  <a:schemeClr val="dk1"/>
                </a:solidFill>
                <a:latin typeface="Calibri"/>
                <a:ea typeface="Calibri"/>
                <a:cs typeface="Calibri"/>
                <a:sym typeface="Calibri"/>
              </a:defRPr>
            </a:lvl6pPr>
            <a:lvl7pPr lvl="6" marR="0" algn="l">
              <a:spcBef>
                <a:spcPts val="0"/>
              </a:spcBef>
              <a:spcAft>
                <a:spcPts val="0"/>
              </a:spcAft>
              <a:buSzPts val="1400"/>
              <a:buNone/>
              <a:defRPr b="0" i="0" sz="2000" u="none" cap="none" strike="noStrike">
                <a:solidFill>
                  <a:schemeClr val="dk1"/>
                </a:solidFill>
                <a:latin typeface="Calibri"/>
                <a:ea typeface="Calibri"/>
                <a:cs typeface="Calibri"/>
                <a:sym typeface="Calibri"/>
              </a:defRPr>
            </a:lvl7pPr>
            <a:lvl8pPr lvl="7" marR="0" algn="l">
              <a:spcBef>
                <a:spcPts val="0"/>
              </a:spcBef>
              <a:spcAft>
                <a:spcPts val="0"/>
              </a:spcAft>
              <a:buSzPts val="1400"/>
              <a:buNone/>
              <a:defRPr b="0" i="0" sz="2000" u="none" cap="none" strike="noStrike">
                <a:solidFill>
                  <a:schemeClr val="dk1"/>
                </a:solidFill>
                <a:latin typeface="Calibri"/>
                <a:ea typeface="Calibri"/>
                <a:cs typeface="Calibri"/>
                <a:sym typeface="Calibri"/>
              </a:defRPr>
            </a:lvl8pPr>
            <a:lvl9pPr lvl="8" marR="0" algn="l">
              <a:spcBef>
                <a:spcPts val="0"/>
              </a:spcBef>
              <a:spcAft>
                <a:spcPts val="0"/>
              </a:spcAft>
              <a:buSzPts val="1400"/>
              <a:buNone/>
              <a:defRPr b="0" i="0" sz="2000" u="none" cap="none" strike="noStrike">
                <a:solidFill>
                  <a:schemeClr val="dk1"/>
                </a:solidFill>
                <a:latin typeface="Calibri"/>
                <a:ea typeface="Calibri"/>
                <a:cs typeface="Calibri"/>
                <a:sym typeface="Calibri"/>
              </a:defRPr>
            </a:lvl9pPr>
          </a:lstStyle>
          <a:p/>
        </p:txBody>
      </p:sp>
      <p:sp>
        <p:nvSpPr>
          <p:cNvPr id="89" name="Google Shape;89;g3811152ce69_0_127"/>
          <p:cNvSpPr txBox="1"/>
          <p:nvPr>
            <p:ph idx="12" type="sldNum"/>
          </p:nvPr>
        </p:nvSpPr>
        <p:spPr>
          <a:xfrm>
            <a:off x="7663603" y="7008173"/>
            <a:ext cx="2495100" cy="402600"/>
          </a:xfrm>
          <a:prstGeom prst="rect">
            <a:avLst/>
          </a:prstGeom>
          <a:noFill/>
          <a:ln>
            <a:noFill/>
          </a:ln>
        </p:spPr>
        <p:txBody>
          <a:bodyPr anchorCtr="0" anchor="ctr" bIns="49775" lIns="99550" spcFirstLastPara="1" rIns="99550" wrap="square" tIns="49775">
            <a:noAutofit/>
          </a:bodyPr>
          <a:lstStyle>
            <a:lvl1pPr indent="0" lvl="0" marL="0" marR="0" algn="r">
              <a:spcBef>
                <a:spcPts val="0"/>
              </a:spcBef>
              <a:buNone/>
              <a:defRPr b="0" i="0" sz="1300" u="none" cap="none" strike="noStrike">
                <a:solidFill>
                  <a:srgbClr val="888888"/>
                </a:solidFill>
                <a:latin typeface="Calibri"/>
                <a:ea typeface="Calibri"/>
                <a:cs typeface="Calibri"/>
                <a:sym typeface="Calibri"/>
              </a:defRPr>
            </a:lvl1pPr>
            <a:lvl2pPr indent="0" lvl="1" marL="0" marR="0" algn="r">
              <a:spcBef>
                <a:spcPts val="0"/>
              </a:spcBef>
              <a:buNone/>
              <a:defRPr b="0" i="0" sz="1300" u="none" cap="none" strike="noStrike">
                <a:solidFill>
                  <a:srgbClr val="888888"/>
                </a:solidFill>
                <a:latin typeface="Calibri"/>
                <a:ea typeface="Calibri"/>
                <a:cs typeface="Calibri"/>
                <a:sym typeface="Calibri"/>
              </a:defRPr>
            </a:lvl2pPr>
            <a:lvl3pPr indent="0" lvl="2" marL="0" marR="0" algn="r">
              <a:spcBef>
                <a:spcPts val="0"/>
              </a:spcBef>
              <a:buNone/>
              <a:defRPr b="0" i="0" sz="1300" u="none" cap="none" strike="noStrike">
                <a:solidFill>
                  <a:srgbClr val="888888"/>
                </a:solidFill>
                <a:latin typeface="Calibri"/>
                <a:ea typeface="Calibri"/>
                <a:cs typeface="Calibri"/>
                <a:sym typeface="Calibri"/>
              </a:defRPr>
            </a:lvl3pPr>
            <a:lvl4pPr indent="0" lvl="3" marL="0" marR="0" algn="r">
              <a:spcBef>
                <a:spcPts val="0"/>
              </a:spcBef>
              <a:buNone/>
              <a:defRPr b="0" i="0" sz="1300" u="none" cap="none" strike="noStrike">
                <a:solidFill>
                  <a:srgbClr val="888888"/>
                </a:solidFill>
                <a:latin typeface="Calibri"/>
                <a:ea typeface="Calibri"/>
                <a:cs typeface="Calibri"/>
                <a:sym typeface="Calibri"/>
              </a:defRPr>
            </a:lvl4pPr>
            <a:lvl5pPr indent="0" lvl="4" marL="0" marR="0" algn="r">
              <a:spcBef>
                <a:spcPts val="0"/>
              </a:spcBef>
              <a:buNone/>
              <a:defRPr b="0" i="0" sz="1300" u="none" cap="none" strike="noStrike">
                <a:solidFill>
                  <a:srgbClr val="888888"/>
                </a:solidFill>
                <a:latin typeface="Calibri"/>
                <a:ea typeface="Calibri"/>
                <a:cs typeface="Calibri"/>
                <a:sym typeface="Calibri"/>
              </a:defRPr>
            </a:lvl5pPr>
            <a:lvl6pPr indent="0" lvl="5" marL="0" marR="0" algn="r">
              <a:spcBef>
                <a:spcPts val="0"/>
              </a:spcBef>
              <a:buNone/>
              <a:defRPr b="0" i="0" sz="1300" u="none" cap="none" strike="noStrike">
                <a:solidFill>
                  <a:srgbClr val="888888"/>
                </a:solidFill>
                <a:latin typeface="Calibri"/>
                <a:ea typeface="Calibri"/>
                <a:cs typeface="Calibri"/>
                <a:sym typeface="Calibri"/>
              </a:defRPr>
            </a:lvl6pPr>
            <a:lvl7pPr indent="0" lvl="6" marL="0" marR="0" algn="r">
              <a:spcBef>
                <a:spcPts val="0"/>
              </a:spcBef>
              <a:buNone/>
              <a:defRPr b="0" i="0" sz="1300" u="none" cap="none" strike="noStrike">
                <a:solidFill>
                  <a:srgbClr val="888888"/>
                </a:solidFill>
                <a:latin typeface="Calibri"/>
                <a:ea typeface="Calibri"/>
                <a:cs typeface="Calibri"/>
                <a:sym typeface="Calibri"/>
              </a:defRPr>
            </a:lvl7pPr>
            <a:lvl8pPr indent="0" lvl="7" marL="0" marR="0" algn="r">
              <a:spcBef>
                <a:spcPts val="0"/>
              </a:spcBef>
              <a:buNone/>
              <a:defRPr b="0" i="0" sz="1300" u="none" cap="none" strike="noStrike">
                <a:solidFill>
                  <a:srgbClr val="888888"/>
                </a:solidFill>
                <a:latin typeface="Calibri"/>
                <a:ea typeface="Calibri"/>
                <a:cs typeface="Calibri"/>
                <a:sym typeface="Calibri"/>
              </a:defRPr>
            </a:lvl8pPr>
            <a:lvl9pPr indent="0" lvl="8" marL="0" marR="0" algn="r">
              <a:spcBef>
                <a:spcPts val="0"/>
              </a:spcBef>
              <a:buNone/>
              <a:defRPr b="0" i="0" sz="13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 Id="rId4" Type="http://schemas.openxmlformats.org/officeDocument/2006/relationships/image" Target="../media/image1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 Id="rId3" Type="http://schemas.openxmlformats.org/officeDocument/2006/relationships/image" Target="../media/image27.png"/><Relationship Id="rId4" Type="http://schemas.openxmlformats.org/officeDocument/2006/relationships/image" Target="../media/image1.png"/><Relationship Id="rId5" Type="http://schemas.openxmlformats.org/officeDocument/2006/relationships/image" Target="../media/image18.png"/><Relationship Id="rId6" Type="http://schemas.openxmlformats.org/officeDocument/2006/relationships/image" Target="../media/image21.png"/><Relationship Id="rId7" Type="http://schemas.openxmlformats.org/officeDocument/2006/relationships/image" Target="../media/image11.png"/><Relationship Id="rId8" Type="http://schemas.openxmlformats.org/officeDocument/2006/relationships/image" Target="../media/image7.png"/></Relationships>
</file>

<file path=ppt/slides/_rels/slide3.xml.rels><?xml version="1.0" encoding="UTF-8" standalone="yes"?><Relationships xmlns="http://schemas.openxmlformats.org/package/2006/relationships"><Relationship Id="rId20" Type="http://schemas.openxmlformats.org/officeDocument/2006/relationships/image" Target="../media/image5.png"/><Relationship Id="rId22" Type="http://schemas.openxmlformats.org/officeDocument/2006/relationships/image" Target="../media/image26.png"/><Relationship Id="rId21" Type="http://schemas.openxmlformats.org/officeDocument/2006/relationships/image" Target="../media/image10.png"/><Relationship Id="rId24" Type="http://schemas.openxmlformats.org/officeDocument/2006/relationships/image" Target="../media/image19.png"/><Relationship Id="rId23" Type="http://schemas.openxmlformats.org/officeDocument/2006/relationships/image" Target="../media/image14.png"/><Relationship Id="rId1" Type="http://schemas.openxmlformats.org/officeDocument/2006/relationships/slideLayout" Target="../slideLayouts/slideLayout12.xml"/><Relationship Id="rId2" Type="http://schemas.openxmlformats.org/officeDocument/2006/relationships/notesSlide" Target="../notesSlides/notesSlide3.xml"/><Relationship Id="rId3" Type="http://schemas.openxmlformats.org/officeDocument/2006/relationships/image" Target="../media/image15.png"/><Relationship Id="rId4" Type="http://schemas.openxmlformats.org/officeDocument/2006/relationships/image" Target="../media/image23.png"/><Relationship Id="rId9" Type="http://schemas.openxmlformats.org/officeDocument/2006/relationships/hyperlink" Target="https://en.wikipedia.org/wiki/Chromium" TargetMode="External"/><Relationship Id="rId26" Type="http://schemas.openxmlformats.org/officeDocument/2006/relationships/image" Target="../media/image13.png"/><Relationship Id="rId25" Type="http://schemas.openxmlformats.org/officeDocument/2006/relationships/image" Target="../media/image22.png"/><Relationship Id="rId28" Type="http://schemas.openxmlformats.org/officeDocument/2006/relationships/image" Target="../media/image25.png"/><Relationship Id="rId27" Type="http://schemas.openxmlformats.org/officeDocument/2006/relationships/image" Target="../media/image20.png"/><Relationship Id="rId5" Type="http://schemas.openxmlformats.org/officeDocument/2006/relationships/hyperlink" Target="https://en.wikipedia.org/wiki/Alloy" TargetMode="External"/><Relationship Id="rId6" Type="http://schemas.openxmlformats.org/officeDocument/2006/relationships/hyperlink" Target="https://en.wikipedia.org/wiki/Iron" TargetMode="External"/><Relationship Id="rId7" Type="http://schemas.openxmlformats.org/officeDocument/2006/relationships/hyperlink" Target="https://en.wikipedia.org/wiki/Rust" TargetMode="External"/><Relationship Id="rId8" Type="http://schemas.openxmlformats.org/officeDocument/2006/relationships/hyperlink" Target="https://en.wikipedia.org/wiki/Corrosion" TargetMode="External"/><Relationship Id="rId11" Type="http://schemas.openxmlformats.org/officeDocument/2006/relationships/hyperlink" Target="https://en.wikipedia.org/wiki/Carbon" TargetMode="External"/><Relationship Id="rId10" Type="http://schemas.openxmlformats.org/officeDocument/2006/relationships/hyperlink" Target="https://en.wikipedia.org/wiki/Carbon" TargetMode="External"/><Relationship Id="rId13" Type="http://schemas.openxmlformats.org/officeDocument/2006/relationships/image" Target="../media/image8.png"/><Relationship Id="rId12" Type="http://schemas.openxmlformats.org/officeDocument/2006/relationships/image" Target="../media/image2.png"/><Relationship Id="rId15" Type="http://schemas.openxmlformats.org/officeDocument/2006/relationships/image" Target="../media/image24.png"/><Relationship Id="rId14" Type="http://schemas.openxmlformats.org/officeDocument/2006/relationships/image" Target="../media/image6.png"/><Relationship Id="rId17" Type="http://schemas.openxmlformats.org/officeDocument/2006/relationships/image" Target="../media/image4.png"/><Relationship Id="rId16" Type="http://schemas.openxmlformats.org/officeDocument/2006/relationships/image" Target="../media/image12.png"/><Relationship Id="rId19" Type="http://schemas.openxmlformats.org/officeDocument/2006/relationships/image" Target="../media/image9.png"/><Relationship Id="rId18"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3" name="Shape 163"/>
        <p:cNvGrpSpPr/>
        <p:nvPr/>
      </p:nvGrpSpPr>
      <p:grpSpPr>
        <a:xfrm>
          <a:off x="0" y="0"/>
          <a:ext cx="0" cy="0"/>
          <a:chOff x="0" y="0"/>
          <a:chExt cx="0" cy="0"/>
        </a:xfrm>
      </p:grpSpPr>
      <p:sp>
        <p:nvSpPr>
          <p:cNvPr id="164" name="Google Shape;164;g2e9e023ebb0_0_0"/>
          <p:cNvSpPr txBox="1"/>
          <p:nvPr/>
        </p:nvSpPr>
        <p:spPr>
          <a:xfrm>
            <a:off x="-51825" y="214125"/>
            <a:ext cx="10745100" cy="7080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1" i="0" lang="en-GB" sz="4000" u="none" cap="none" strike="noStrike">
                <a:solidFill>
                  <a:schemeClr val="dk1"/>
                </a:solidFill>
                <a:latin typeface="Comfortaa"/>
                <a:ea typeface="Comfortaa"/>
                <a:cs typeface="Comfortaa"/>
                <a:sym typeface="Comfortaa"/>
              </a:rPr>
              <a:t>Year 7 Design Technology</a:t>
            </a:r>
            <a:endParaRPr b="1" i="0" sz="3900" u="none" cap="none" strike="noStrike">
              <a:solidFill>
                <a:schemeClr val="dk1"/>
              </a:solidFill>
              <a:latin typeface="Amatic SC"/>
              <a:ea typeface="Amatic SC"/>
              <a:cs typeface="Amatic SC"/>
              <a:sym typeface="Amatic SC"/>
            </a:endParaRPr>
          </a:p>
        </p:txBody>
      </p:sp>
      <p:cxnSp>
        <p:nvCxnSpPr>
          <p:cNvPr id="165" name="Google Shape;165;g2e9e023ebb0_0_0"/>
          <p:cNvCxnSpPr/>
          <p:nvPr/>
        </p:nvCxnSpPr>
        <p:spPr>
          <a:xfrm flipH="1" rot="10800000">
            <a:off x="387875" y="1042725"/>
            <a:ext cx="9895800" cy="43800"/>
          </a:xfrm>
          <a:prstGeom prst="straightConnector1">
            <a:avLst/>
          </a:prstGeom>
          <a:noFill/>
          <a:ln cap="flat" cmpd="sng" w="9525">
            <a:solidFill>
              <a:srgbClr val="888888"/>
            </a:solidFill>
            <a:prstDash val="solid"/>
            <a:round/>
            <a:headEnd len="sm" w="sm" type="none"/>
            <a:tailEnd len="sm" w="sm" type="none"/>
          </a:ln>
        </p:spPr>
      </p:cxnSp>
      <p:pic>
        <p:nvPicPr>
          <p:cNvPr id="166" name="Google Shape;166;g2e9e023ebb0_0_0"/>
          <p:cNvPicPr preferRelativeResize="0"/>
          <p:nvPr/>
        </p:nvPicPr>
        <p:blipFill rotWithShape="1">
          <a:blip r:embed="rId3">
            <a:alphaModFix amt="76000"/>
          </a:blip>
          <a:srcRect b="18280" l="12760" r="7486" t="20492"/>
          <a:stretch/>
        </p:blipFill>
        <p:spPr>
          <a:xfrm>
            <a:off x="7638324" y="4775601"/>
            <a:ext cx="2711276" cy="2081321"/>
          </a:xfrm>
          <a:prstGeom prst="rect">
            <a:avLst/>
          </a:prstGeom>
          <a:noFill/>
          <a:ln>
            <a:noFill/>
          </a:ln>
        </p:spPr>
      </p:pic>
      <p:graphicFrame>
        <p:nvGraphicFramePr>
          <p:cNvPr id="167" name="Google Shape;167;g2e9e023ebb0_0_0"/>
          <p:cNvGraphicFramePr/>
          <p:nvPr/>
        </p:nvGraphicFramePr>
        <p:xfrm>
          <a:off x="172925" y="1287000"/>
          <a:ext cx="3000000" cy="3000000"/>
        </p:xfrm>
        <a:graphic>
          <a:graphicData uri="http://schemas.openxmlformats.org/drawingml/2006/table">
            <a:tbl>
              <a:tblPr>
                <a:noFill/>
                <a:tableStyleId>{DD5B6799-C7ED-4C4E-BAD1-E6B455F64E8D}</a:tableStyleId>
              </a:tblPr>
              <a:tblGrid>
                <a:gridCol w="1408350"/>
                <a:gridCol w="4901325"/>
              </a:tblGrid>
              <a:tr h="381000">
                <a:tc>
                  <a:txBody>
                    <a:bodyPr/>
                    <a:lstStyle/>
                    <a:p>
                      <a:pPr indent="0" lvl="0" marL="0" marR="0" rtl="0" algn="l">
                        <a:lnSpc>
                          <a:spcPct val="100000"/>
                        </a:lnSpc>
                        <a:spcBef>
                          <a:spcPts val="0"/>
                        </a:spcBef>
                        <a:spcAft>
                          <a:spcPts val="0"/>
                        </a:spcAft>
                        <a:buClr>
                          <a:srgbClr val="000000"/>
                        </a:buClr>
                        <a:buSzPts val="1600"/>
                        <a:buFont typeface="Arial"/>
                        <a:buNone/>
                      </a:pPr>
                      <a:r>
                        <a:rPr b="1" lang="en-GB" sz="1600" u="none" cap="none" strike="noStrike">
                          <a:solidFill>
                            <a:schemeClr val="dk1"/>
                          </a:solidFill>
                          <a:latin typeface="Comfortaa"/>
                          <a:ea typeface="Comfortaa"/>
                          <a:cs typeface="Comfortaa"/>
                          <a:sym typeface="Comfortaa"/>
                        </a:rPr>
                        <a:t>Name</a:t>
                      </a:r>
                      <a:endParaRPr b="1" sz="1600" u="none" cap="none" strike="noStrike">
                        <a:solidFill>
                          <a:schemeClr val="dk1"/>
                        </a:solidFill>
                        <a:latin typeface="Comfortaa"/>
                        <a:ea typeface="Comfortaa"/>
                        <a:cs typeface="Comfortaa"/>
                        <a:sym typeface="Comfortaa"/>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600"/>
                        <a:buFont typeface="Arial"/>
                        <a:buNone/>
                      </a:pPr>
                      <a:r>
                        <a:t/>
                      </a:r>
                      <a:endParaRPr sz="1600" u="none" cap="none" strike="noStrike">
                        <a:solidFill>
                          <a:schemeClr val="dk1"/>
                        </a:solidFill>
                        <a:latin typeface="Comfortaa"/>
                        <a:ea typeface="Comfortaa"/>
                        <a:cs typeface="Comfortaa"/>
                        <a:sym typeface="Comfortaa"/>
                      </a:endParaRPr>
                    </a:p>
                  </a:txBody>
                  <a:tcPr marT="91425" marB="91425" marR="91425" marL="91425"/>
                </a:tc>
              </a:tr>
              <a:tr h="381000">
                <a:tc>
                  <a:txBody>
                    <a:bodyPr/>
                    <a:lstStyle/>
                    <a:p>
                      <a:pPr indent="0" lvl="0" marL="0" marR="0" rtl="0" algn="l">
                        <a:lnSpc>
                          <a:spcPct val="100000"/>
                        </a:lnSpc>
                        <a:spcBef>
                          <a:spcPts val="0"/>
                        </a:spcBef>
                        <a:spcAft>
                          <a:spcPts val="0"/>
                        </a:spcAft>
                        <a:buClr>
                          <a:srgbClr val="000000"/>
                        </a:buClr>
                        <a:buSzPts val="1600"/>
                        <a:buFont typeface="Arial"/>
                        <a:buNone/>
                      </a:pPr>
                      <a:r>
                        <a:rPr b="1" lang="en-GB" sz="1600" u="none" cap="none" strike="noStrike">
                          <a:solidFill>
                            <a:schemeClr val="dk1"/>
                          </a:solidFill>
                          <a:latin typeface="Comfortaa"/>
                          <a:ea typeface="Comfortaa"/>
                          <a:cs typeface="Comfortaa"/>
                          <a:sym typeface="Comfortaa"/>
                        </a:rPr>
                        <a:t>DT Group</a:t>
                      </a:r>
                      <a:endParaRPr b="1" sz="1600" u="none" cap="none" strike="noStrike">
                        <a:solidFill>
                          <a:schemeClr val="dk1"/>
                        </a:solidFill>
                        <a:latin typeface="Comfortaa"/>
                        <a:ea typeface="Comfortaa"/>
                        <a:cs typeface="Comfortaa"/>
                        <a:sym typeface="Comfortaa"/>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600"/>
                        <a:buFont typeface="Arial"/>
                        <a:buNone/>
                      </a:pPr>
                      <a:r>
                        <a:t/>
                      </a:r>
                      <a:endParaRPr sz="1600" u="none" cap="none" strike="noStrike">
                        <a:solidFill>
                          <a:schemeClr val="dk1"/>
                        </a:solidFill>
                        <a:latin typeface="Comfortaa"/>
                        <a:ea typeface="Comfortaa"/>
                        <a:cs typeface="Comfortaa"/>
                        <a:sym typeface="Comfortaa"/>
                      </a:endParaRPr>
                    </a:p>
                  </a:txBody>
                  <a:tcPr marT="91425" marB="91425" marR="91425" marL="91425"/>
                </a:tc>
              </a:tr>
            </a:tbl>
          </a:graphicData>
        </a:graphic>
      </p:graphicFrame>
      <p:sp>
        <p:nvSpPr>
          <p:cNvPr id="168" name="Google Shape;168;g2e9e023ebb0_0_0"/>
          <p:cNvSpPr txBox="1"/>
          <p:nvPr/>
        </p:nvSpPr>
        <p:spPr>
          <a:xfrm>
            <a:off x="172925" y="2200363"/>
            <a:ext cx="3929700" cy="554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400"/>
              <a:buFont typeface="Arial"/>
              <a:buNone/>
            </a:pPr>
            <a:r>
              <a:rPr b="1" i="0" lang="en-GB" sz="2400" u="none" cap="none" strike="noStrike">
                <a:solidFill>
                  <a:schemeClr val="dk1"/>
                </a:solidFill>
                <a:latin typeface="Comfortaa"/>
                <a:ea typeface="Comfortaa"/>
                <a:cs typeface="Comfortaa"/>
                <a:sym typeface="Comfortaa"/>
              </a:rPr>
              <a:t>Learning Journey</a:t>
            </a:r>
            <a:endParaRPr b="1" i="0" sz="2400" u="none" cap="none" strike="noStrike">
              <a:solidFill>
                <a:schemeClr val="dk1"/>
              </a:solidFill>
              <a:latin typeface="Comfortaa"/>
              <a:ea typeface="Comfortaa"/>
              <a:cs typeface="Comfortaa"/>
              <a:sym typeface="Comfortaa"/>
            </a:endParaRPr>
          </a:p>
        </p:txBody>
      </p:sp>
      <p:sp>
        <p:nvSpPr>
          <p:cNvPr id="169" name="Google Shape;169;g2e9e023ebb0_0_0"/>
          <p:cNvSpPr txBox="1"/>
          <p:nvPr/>
        </p:nvSpPr>
        <p:spPr>
          <a:xfrm>
            <a:off x="172925" y="2627025"/>
            <a:ext cx="6309600" cy="1200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b="0" i="0" lang="en-GB" sz="1100" u="none" cap="none" strike="noStrike">
                <a:solidFill>
                  <a:schemeClr val="dk1"/>
                </a:solidFill>
                <a:latin typeface="Comfortaa"/>
                <a:ea typeface="Comfortaa"/>
                <a:cs typeface="Comfortaa"/>
                <a:sym typeface="Comfortaa"/>
              </a:rPr>
              <a:t>My knowledge from Key Stage 2 Design Technology:</a:t>
            </a:r>
            <a:endParaRPr b="0" i="0" sz="1100" u="none" cap="none" strike="noStrike">
              <a:solidFill>
                <a:schemeClr val="dk1"/>
              </a:solidFill>
              <a:latin typeface="Comfortaa"/>
              <a:ea typeface="Comfortaa"/>
              <a:cs typeface="Comfortaa"/>
              <a:sym typeface="Comfortaa"/>
            </a:endParaRPr>
          </a:p>
          <a:p>
            <a:pPr indent="-298450" lvl="0" marL="457200" marR="0" rtl="0" algn="l">
              <a:lnSpc>
                <a:spcPct val="100000"/>
              </a:lnSpc>
              <a:spcBef>
                <a:spcPts val="0"/>
              </a:spcBef>
              <a:spcAft>
                <a:spcPts val="0"/>
              </a:spcAft>
              <a:buClr>
                <a:schemeClr val="dk1"/>
              </a:buClr>
              <a:buSzPts val="1100"/>
              <a:buFont typeface="Comfortaa"/>
              <a:buChar char="●"/>
            </a:pPr>
            <a:r>
              <a:rPr b="0" i="0" lang="en-GB" sz="1100" u="none" cap="none" strike="noStrike">
                <a:solidFill>
                  <a:schemeClr val="dk1"/>
                </a:solidFill>
                <a:latin typeface="Comfortaa"/>
                <a:ea typeface="Comfortaa"/>
                <a:cs typeface="Comfortaa"/>
                <a:sym typeface="Comfortaa"/>
              </a:rPr>
              <a:t>I have designed and modelled ideas using construction materials, textiles and ingredients.</a:t>
            </a:r>
            <a:endParaRPr b="0" i="0" sz="1100" u="none" cap="none" strike="noStrike">
              <a:solidFill>
                <a:schemeClr val="dk1"/>
              </a:solidFill>
              <a:latin typeface="Comfortaa"/>
              <a:ea typeface="Comfortaa"/>
              <a:cs typeface="Comfortaa"/>
              <a:sym typeface="Comfortaa"/>
            </a:endParaRPr>
          </a:p>
          <a:p>
            <a:pPr indent="-298450" lvl="0" marL="457200" marR="0" rtl="0" algn="l">
              <a:lnSpc>
                <a:spcPct val="100000"/>
              </a:lnSpc>
              <a:spcBef>
                <a:spcPts val="0"/>
              </a:spcBef>
              <a:spcAft>
                <a:spcPts val="0"/>
              </a:spcAft>
              <a:buClr>
                <a:schemeClr val="dk1"/>
              </a:buClr>
              <a:buSzPts val="1100"/>
              <a:buFont typeface="Comfortaa"/>
              <a:buChar char="●"/>
            </a:pPr>
            <a:r>
              <a:rPr b="0" i="0" lang="en-GB" sz="1100" u="none" cap="none" strike="noStrike">
                <a:solidFill>
                  <a:schemeClr val="dk1"/>
                </a:solidFill>
                <a:latin typeface="Comfortaa"/>
                <a:ea typeface="Comfortaa"/>
                <a:cs typeface="Comfortaa"/>
                <a:sym typeface="Comfortaa"/>
              </a:rPr>
              <a:t>I have evaluated my ideas and existing products.</a:t>
            </a:r>
            <a:endParaRPr b="0" i="0" sz="1100" u="none" cap="none" strike="noStrike">
              <a:solidFill>
                <a:schemeClr val="dk1"/>
              </a:solidFill>
              <a:latin typeface="Comfortaa"/>
              <a:ea typeface="Comfortaa"/>
              <a:cs typeface="Comfortaa"/>
              <a:sym typeface="Comfortaa"/>
            </a:endParaRPr>
          </a:p>
          <a:p>
            <a:pPr indent="-298450" lvl="0" marL="457200" marR="0" rtl="0" algn="l">
              <a:lnSpc>
                <a:spcPct val="100000"/>
              </a:lnSpc>
              <a:spcBef>
                <a:spcPts val="0"/>
              </a:spcBef>
              <a:spcAft>
                <a:spcPts val="0"/>
              </a:spcAft>
              <a:buClr>
                <a:schemeClr val="dk1"/>
              </a:buClr>
              <a:buSzPts val="1100"/>
              <a:buFont typeface="Comfortaa"/>
              <a:buChar char="●"/>
            </a:pPr>
            <a:r>
              <a:rPr b="0" i="0" lang="en-GB" sz="1100" u="none" cap="none" strike="noStrike">
                <a:solidFill>
                  <a:schemeClr val="dk1"/>
                </a:solidFill>
                <a:latin typeface="Comfortaa"/>
                <a:ea typeface="Comfortaa"/>
                <a:cs typeface="Comfortaa"/>
                <a:sym typeface="Comfortaa"/>
              </a:rPr>
              <a:t>I have learnt about basic mechanical and electrical systems.</a:t>
            </a:r>
            <a:endParaRPr b="0" i="0" sz="1100" u="none" cap="none" strike="noStrike">
              <a:solidFill>
                <a:schemeClr val="dk1"/>
              </a:solidFill>
              <a:latin typeface="Comfortaa"/>
              <a:ea typeface="Comfortaa"/>
              <a:cs typeface="Comfortaa"/>
              <a:sym typeface="Comfortaa"/>
            </a:endParaRPr>
          </a:p>
          <a:p>
            <a:pPr indent="-298450" lvl="0" marL="457200" marR="0" rtl="0" algn="l">
              <a:lnSpc>
                <a:spcPct val="100000"/>
              </a:lnSpc>
              <a:spcBef>
                <a:spcPts val="0"/>
              </a:spcBef>
              <a:spcAft>
                <a:spcPts val="0"/>
              </a:spcAft>
              <a:buClr>
                <a:schemeClr val="dk1"/>
              </a:buClr>
              <a:buSzPts val="1100"/>
              <a:buFont typeface="Comfortaa"/>
              <a:buChar char="●"/>
            </a:pPr>
            <a:r>
              <a:rPr b="0" i="0" lang="en-GB" sz="1100" u="none" cap="none" strike="noStrike">
                <a:solidFill>
                  <a:schemeClr val="dk1"/>
                </a:solidFill>
                <a:latin typeface="Comfortaa"/>
                <a:ea typeface="Comfortaa"/>
                <a:cs typeface="Comfortaa"/>
                <a:sym typeface="Comfortaa"/>
              </a:rPr>
              <a:t>I have learnt about healthy eating.</a:t>
            </a:r>
            <a:endParaRPr b="0" i="0" sz="1100" u="none" cap="none" strike="noStrike">
              <a:solidFill>
                <a:schemeClr val="dk1"/>
              </a:solidFill>
              <a:latin typeface="Comfortaa"/>
              <a:ea typeface="Comfortaa"/>
              <a:cs typeface="Comfortaa"/>
              <a:sym typeface="Comfortaa"/>
            </a:endParaRPr>
          </a:p>
        </p:txBody>
      </p:sp>
      <p:sp>
        <p:nvSpPr>
          <p:cNvPr id="170" name="Google Shape;170;g2e9e023ebb0_0_0"/>
          <p:cNvSpPr/>
          <p:nvPr/>
        </p:nvSpPr>
        <p:spPr>
          <a:xfrm>
            <a:off x="172925" y="4145100"/>
            <a:ext cx="3042000" cy="1370100"/>
          </a:xfrm>
          <a:prstGeom prst="roundRect">
            <a:avLst>
              <a:gd fmla="val 16667" name="adj"/>
            </a:avLst>
          </a:prstGeom>
          <a:solidFill>
            <a:schemeClr val="lt1"/>
          </a:solidFill>
          <a:ln cap="flat" cmpd="sng" w="38100">
            <a:solidFill>
              <a:srgbClr val="3C78D8"/>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1" i="0" lang="en-GB" sz="1200" u="none" cap="none" strike="noStrike">
                <a:solidFill>
                  <a:schemeClr val="dk1"/>
                </a:solidFill>
                <a:latin typeface="Comfortaa"/>
                <a:ea typeface="Comfortaa"/>
                <a:cs typeface="Comfortaa"/>
                <a:sym typeface="Comfortaa"/>
              </a:rPr>
              <a:t>Food and Nutrition 1</a:t>
            </a:r>
            <a:endParaRPr b="1" i="0" sz="1200" u="none" cap="none" strike="noStrike">
              <a:solidFill>
                <a:schemeClr val="dk1"/>
              </a:solidFill>
              <a:latin typeface="Comfortaa"/>
              <a:ea typeface="Comfortaa"/>
              <a:cs typeface="Comfortaa"/>
              <a:sym typeface="Comfortaa"/>
            </a:endParaRPr>
          </a:p>
          <a:p>
            <a:pPr indent="-256199" lvl="0" marL="269999" marR="0" rtl="0" algn="l">
              <a:lnSpc>
                <a:spcPct val="100000"/>
              </a:lnSpc>
              <a:spcBef>
                <a:spcPts val="0"/>
              </a:spcBef>
              <a:spcAft>
                <a:spcPts val="0"/>
              </a:spcAft>
              <a:buClr>
                <a:schemeClr val="dk1"/>
              </a:buClr>
              <a:buSzPts val="1200"/>
              <a:buFont typeface="Comfortaa"/>
              <a:buChar char="●"/>
            </a:pPr>
            <a:r>
              <a:rPr b="0" i="0" lang="en-GB" sz="1200" u="none" cap="none" strike="noStrike">
                <a:solidFill>
                  <a:schemeClr val="dk1"/>
                </a:solidFill>
                <a:latin typeface="Comfortaa"/>
                <a:ea typeface="Comfortaa"/>
                <a:cs typeface="Comfortaa"/>
                <a:sym typeface="Comfortaa"/>
              </a:rPr>
              <a:t>Hazards and Hygiene</a:t>
            </a:r>
            <a:endParaRPr b="0" i="0" sz="1200" u="none" cap="none" strike="noStrike">
              <a:solidFill>
                <a:schemeClr val="dk1"/>
              </a:solidFill>
              <a:latin typeface="Comfortaa"/>
              <a:ea typeface="Comfortaa"/>
              <a:cs typeface="Comfortaa"/>
              <a:sym typeface="Comfortaa"/>
            </a:endParaRPr>
          </a:p>
          <a:p>
            <a:pPr indent="-256199" lvl="0" marL="269999" marR="0" rtl="0" algn="l">
              <a:lnSpc>
                <a:spcPct val="100000"/>
              </a:lnSpc>
              <a:spcBef>
                <a:spcPts val="0"/>
              </a:spcBef>
              <a:spcAft>
                <a:spcPts val="0"/>
              </a:spcAft>
              <a:buClr>
                <a:schemeClr val="dk1"/>
              </a:buClr>
              <a:buSzPts val="1200"/>
              <a:buFont typeface="Comfortaa"/>
              <a:buChar char="●"/>
            </a:pPr>
            <a:r>
              <a:rPr b="0" i="0" lang="en-GB" sz="1200" u="none" cap="none" strike="noStrike">
                <a:solidFill>
                  <a:schemeClr val="dk1"/>
                </a:solidFill>
                <a:latin typeface="Comfortaa"/>
                <a:ea typeface="Comfortaa"/>
                <a:cs typeface="Comfortaa"/>
                <a:sym typeface="Comfortaa"/>
              </a:rPr>
              <a:t>Nutrients in Food</a:t>
            </a:r>
            <a:endParaRPr b="0" i="0" sz="1200" u="none" cap="none" strike="noStrike">
              <a:solidFill>
                <a:schemeClr val="dk1"/>
              </a:solidFill>
              <a:latin typeface="Comfortaa"/>
              <a:ea typeface="Comfortaa"/>
              <a:cs typeface="Comfortaa"/>
              <a:sym typeface="Comfortaa"/>
            </a:endParaRPr>
          </a:p>
          <a:p>
            <a:pPr indent="-256199" lvl="0" marL="269999" marR="0" rtl="0" algn="l">
              <a:lnSpc>
                <a:spcPct val="100000"/>
              </a:lnSpc>
              <a:spcBef>
                <a:spcPts val="0"/>
              </a:spcBef>
              <a:spcAft>
                <a:spcPts val="0"/>
              </a:spcAft>
              <a:buClr>
                <a:schemeClr val="dk1"/>
              </a:buClr>
              <a:buSzPts val="1200"/>
              <a:buFont typeface="Comfortaa"/>
              <a:buChar char="●"/>
            </a:pPr>
            <a:r>
              <a:rPr b="0" i="0" lang="en-GB" sz="1200" u="none" cap="none" strike="noStrike">
                <a:solidFill>
                  <a:schemeClr val="dk1"/>
                </a:solidFill>
                <a:latin typeface="Comfortaa"/>
                <a:ea typeface="Comfortaa"/>
                <a:cs typeface="Comfortaa"/>
                <a:sym typeface="Comfortaa"/>
              </a:rPr>
              <a:t>Eatwell Guide</a:t>
            </a:r>
            <a:endParaRPr b="0" i="0" sz="1200" u="none" cap="none" strike="noStrike">
              <a:solidFill>
                <a:schemeClr val="dk1"/>
              </a:solidFill>
              <a:latin typeface="Comfortaa"/>
              <a:ea typeface="Comfortaa"/>
              <a:cs typeface="Comfortaa"/>
              <a:sym typeface="Comfortaa"/>
            </a:endParaRPr>
          </a:p>
          <a:p>
            <a:pPr indent="-256199" lvl="0" marL="269999" marR="0" rtl="0" algn="l">
              <a:lnSpc>
                <a:spcPct val="100000"/>
              </a:lnSpc>
              <a:spcBef>
                <a:spcPts val="0"/>
              </a:spcBef>
              <a:spcAft>
                <a:spcPts val="0"/>
              </a:spcAft>
              <a:buClr>
                <a:schemeClr val="dk1"/>
              </a:buClr>
              <a:buSzPts val="1200"/>
              <a:buFont typeface="Comfortaa"/>
              <a:buChar char="●"/>
            </a:pPr>
            <a:r>
              <a:rPr b="0" i="0" lang="en-GB" sz="1200" u="none" cap="none" strike="noStrike">
                <a:solidFill>
                  <a:schemeClr val="dk1"/>
                </a:solidFill>
                <a:latin typeface="Comfortaa"/>
                <a:ea typeface="Comfortaa"/>
                <a:cs typeface="Comfortaa"/>
                <a:sym typeface="Comfortaa"/>
              </a:rPr>
              <a:t>Knife Safety and Skills</a:t>
            </a:r>
            <a:endParaRPr b="0" i="0" sz="1200" u="none" cap="none" strike="noStrike">
              <a:solidFill>
                <a:schemeClr val="dk1"/>
              </a:solidFill>
              <a:latin typeface="Comfortaa"/>
              <a:ea typeface="Comfortaa"/>
              <a:cs typeface="Comfortaa"/>
              <a:sym typeface="Comfortaa"/>
            </a:endParaRPr>
          </a:p>
        </p:txBody>
      </p:sp>
      <p:sp>
        <p:nvSpPr>
          <p:cNvPr id="171" name="Google Shape;171;g2e9e023ebb0_0_0"/>
          <p:cNvSpPr/>
          <p:nvPr/>
        </p:nvSpPr>
        <p:spPr>
          <a:xfrm>
            <a:off x="172925" y="6055100"/>
            <a:ext cx="3042000" cy="1370100"/>
          </a:xfrm>
          <a:prstGeom prst="roundRect">
            <a:avLst>
              <a:gd fmla="val 16667" name="adj"/>
            </a:avLst>
          </a:prstGeom>
          <a:solidFill>
            <a:schemeClr val="lt1"/>
          </a:solidFill>
          <a:ln cap="flat" cmpd="sng" w="38100">
            <a:solidFill>
              <a:srgbClr val="3C78D8"/>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1" i="0" lang="en-GB" sz="1200" u="none" cap="none" strike="noStrike">
                <a:solidFill>
                  <a:schemeClr val="dk1"/>
                </a:solidFill>
                <a:latin typeface="Comfortaa"/>
                <a:ea typeface="Comfortaa"/>
                <a:cs typeface="Comfortaa"/>
                <a:sym typeface="Comfortaa"/>
              </a:rPr>
              <a:t>Food and Nutrition 2</a:t>
            </a:r>
            <a:endParaRPr b="1" i="0" sz="1200" u="none" cap="none" strike="noStrike">
              <a:solidFill>
                <a:schemeClr val="dk1"/>
              </a:solidFill>
              <a:latin typeface="Comfortaa"/>
              <a:ea typeface="Comfortaa"/>
              <a:cs typeface="Comfortaa"/>
              <a:sym typeface="Comfortaa"/>
            </a:endParaRPr>
          </a:p>
          <a:p>
            <a:pPr indent="-256199" lvl="0" marL="269999" marR="0" rtl="0" algn="l">
              <a:lnSpc>
                <a:spcPct val="100000"/>
              </a:lnSpc>
              <a:spcBef>
                <a:spcPts val="0"/>
              </a:spcBef>
              <a:spcAft>
                <a:spcPts val="0"/>
              </a:spcAft>
              <a:buClr>
                <a:schemeClr val="dk1"/>
              </a:buClr>
              <a:buSzPts val="1200"/>
              <a:buFont typeface="Comfortaa"/>
              <a:buChar char="●"/>
            </a:pPr>
            <a:r>
              <a:rPr b="1" i="0" lang="en-GB" sz="1200" u="none" cap="none" strike="noStrike">
                <a:solidFill>
                  <a:schemeClr val="dk1"/>
                </a:solidFill>
                <a:latin typeface="Comfortaa"/>
                <a:ea typeface="Comfortaa"/>
                <a:cs typeface="Comfortaa"/>
                <a:sym typeface="Comfortaa"/>
              </a:rPr>
              <a:t>Sensory Analysis	</a:t>
            </a:r>
            <a:endParaRPr b="1" i="0" sz="1200" u="none" cap="none" strike="noStrike">
              <a:solidFill>
                <a:schemeClr val="dk1"/>
              </a:solidFill>
              <a:latin typeface="Comfortaa"/>
              <a:ea typeface="Comfortaa"/>
              <a:cs typeface="Comfortaa"/>
              <a:sym typeface="Comfortaa"/>
            </a:endParaRPr>
          </a:p>
          <a:p>
            <a:pPr indent="-256199" lvl="0" marL="269999" marR="0" rtl="0" algn="l">
              <a:lnSpc>
                <a:spcPct val="100000"/>
              </a:lnSpc>
              <a:spcBef>
                <a:spcPts val="0"/>
              </a:spcBef>
              <a:spcAft>
                <a:spcPts val="0"/>
              </a:spcAft>
              <a:buClr>
                <a:schemeClr val="dk1"/>
              </a:buClr>
              <a:buSzPts val="1200"/>
              <a:buFont typeface="Comfortaa"/>
              <a:buChar char="●"/>
            </a:pPr>
            <a:r>
              <a:rPr b="1" i="0" lang="en-GB" sz="1200" u="none" cap="none" strike="noStrike">
                <a:solidFill>
                  <a:schemeClr val="dk1"/>
                </a:solidFill>
                <a:latin typeface="Comfortaa"/>
                <a:ea typeface="Comfortaa"/>
                <a:cs typeface="Comfortaa"/>
                <a:sym typeface="Comfortaa"/>
              </a:rPr>
              <a:t>Making Healthy Choices</a:t>
            </a:r>
            <a:endParaRPr b="1" i="0" sz="1200" u="none" cap="none" strike="noStrike">
              <a:solidFill>
                <a:schemeClr val="dk1"/>
              </a:solidFill>
              <a:latin typeface="Comfortaa"/>
              <a:ea typeface="Comfortaa"/>
              <a:cs typeface="Comfortaa"/>
              <a:sym typeface="Comfortaa"/>
            </a:endParaRPr>
          </a:p>
          <a:p>
            <a:pPr indent="-256199" lvl="0" marL="269999" marR="0" rtl="0" algn="l">
              <a:lnSpc>
                <a:spcPct val="100000"/>
              </a:lnSpc>
              <a:spcBef>
                <a:spcPts val="0"/>
              </a:spcBef>
              <a:spcAft>
                <a:spcPts val="0"/>
              </a:spcAft>
              <a:buClr>
                <a:schemeClr val="dk1"/>
              </a:buClr>
              <a:buSzPts val="1200"/>
              <a:buFont typeface="Comfortaa"/>
              <a:buChar char="●"/>
            </a:pPr>
            <a:r>
              <a:rPr b="1" i="0" lang="en-GB" sz="1200" u="none" cap="none" strike="noStrike">
                <a:solidFill>
                  <a:schemeClr val="dk1"/>
                </a:solidFill>
                <a:latin typeface="Comfortaa"/>
                <a:ea typeface="Comfortaa"/>
                <a:cs typeface="Comfortaa"/>
                <a:sym typeface="Comfortaa"/>
              </a:rPr>
              <a:t>Environmental Issues</a:t>
            </a:r>
            <a:endParaRPr b="1" i="0" sz="1200" u="none" cap="none" strike="noStrike">
              <a:solidFill>
                <a:schemeClr val="dk1"/>
              </a:solidFill>
              <a:latin typeface="Comfortaa"/>
              <a:ea typeface="Comfortaa"/>
              <a:cs typeface="Comfortaa"/>
              <a:sym typeface="Comfortaa"/>
            </a:endParaRPr>
          </a:p>
          <a:p>
            <a:pPr indent="-256199" lvl="0" marL="269999" marR="0" rtl="0" algn="l">
              <a:lnSpc>
                <a:spcPct val="100000"/>
              </a:lnSpc>
              <a:spcBef>
                <a:spcPts val="0"/>
              </a:spcBef>
              <a:spcAft>
                <a:spcPts val="0"/>
              </a:spcAft>
              <a:buClr>
                <a:schemeClr val="dk1"/>
              </a:buClr>
              <a:buSzPts val="1200"/>
              <a:buFont typeface="Comfortaa"/>
              <a:buChar char="●"/>
            </a:pPr>
            <a:r>
              <a:rPr b="1" i="0" lang="en-GB" sz="1200" u="none" cap="none" strike="noStrike">
                <a:solidFill>
                  <a:schemeClr val="dk1"/>
                </a:solidFill>
                <a:latin typeface="Comfortaa"/>
                <a:ea typeface="Comfortaa"/>
                <a:cs typeface="Comfortaa"/>
                <a:sym typeface="Comfortaa"/>
              </a:rPr>
              <a:t>Food Provenance</a:t>
            </a:r>
            <a:endParaRPr b="1" i="0" sz="1200" u="none" cap="none" strike="noStrike">
              <a:solidFill>
                <a:schemeClr val="dk1"/>
              </a:solidFill>
              <a:latin typeface="Comfortaa"/>
              <a:ea typeface="Comfortaa"/>
              <a:cs typeface="Comfortaa"/>
              <a:sym typeface="Comfortaa"/>
            </a:endParaRPr>
          </a:p>
        </p:txBody>
      </p:sp>
      <p:sp>
        <p:nvSpPr>
          <p:cNvPr id="172" name="Google Shape;172;g2e9e023ebb0_0_0"/>
          <p:cNvSpPr/>
          <p:nvPr/>
        </p:nvSpPr>
        <p:spPr>
          <a:xfrm>
            <a:off x="4154636" y="6055100"/>
            <a:ext cx="3042000" cy="1370100"/>
          </a:xfrm>
          <a:prstGeom prst="roundRect">
            <a:avLst>
              <a:gd fmla="val 16667" name="adj"/>
            </a:avLst>
          </a:prstGeom>
          <a:solidFill>
            <a:schemeClr val="lt1"/>
          </a:solidFill>
          <a:ln cap="flat" cmpd="sng" w="38100">
            <a:solidFill>
              <a:srgbClr val="3C78D8"/>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1" i="0" lang="en-GB" sz="1200" u="none" cap="none" strike="noStrike">
                <a:solidFill>
                  <a:schemeClr val="dk1"/>
                </a:solidFill>
                <a:latin typeface="Comfortaa"/>
                <a:ea typeface="Comfortaa"/>
                <a:cs typeface="Comfortaa"/>
                <a:sym typeface="Comfortaa"/>
              </a:rPr>
              <a:t>Wooden Animal</a:t>
            </a:r>
            <a:endParaRPr b="1" i="0" sz="1200" u="none" cap="none" strike="noStrike">
              <a:solidFill>
                <a:schemeClr val="dk1"/>
              </a:solidFill>
              <a:latin typeface="Comfortaa"/>
              <a:ea typeface="Comfortaa"/>
              <a:cs typeface="Comfortaa"/>
              <a:sym typeface="Comfortaa"/>
            </a:endParaRPr>
          </a:p>
          <a:p>
            <a:pPr indent="-256199" lvl="0" marL="269999" marR="0" rtl="0" algn="l">
              <a:lnSpc>
                <a:spcPct val="100000"/>
              </a:lnSpc>
              <a:spcBef>
                <a:spcPts val="0"/>
              </a:spcBef>
              <a:spcAft>
                <a:spcPts val="0"/>
              </a:spcAft>
              <a:buClr>
                <a:schemeClr val="dk1"/>
              </a:buClr>
              <a:buSzPts val="1200"/>
              <a:buFont typeface="Comfortaa"/>
              <a:buChar char="●"/>
            </a:pPr>
            <a:r>
              <a:rPr b="0" i="0" lang="en-GB" sz="1200" u="none" cap="none" strike="noStrike">
                <a:solidFill>
                  <a:schemeClr val="dk1"/>
                </a:solidFill>
                <a:latin typeface="Comfortaa"/>
                <a:ea typeface="Comfortaa"/>
                <a:cs typeface="Comfortaa"/>
                <a:sym typeface="Comfortaa"/>
              </a:rPr>
              <a:t>Workshop Safety</a:t>
            </a:r>
            <a:endParaRPr b="0" i="0" sz="1200" u="none" cap="none" strike="noStrike">
              <a:solidFill>
                <a:schemeClr val="dk1"/>
              </a:solidFill>
              <a:latin typeface="Comfortaa"/>
              <a:ea typeface="Comfortaa"/>
              <a:cs typeface="Comfortaa"/>
              <a:sym typeface="Comfortaa"/>
            </a:endParaRPr>
          </a:p>
          <a:p>
            <a:pPr indent="-256199" lvl="0" marL="269999" marR="0" rtl="0" algn="l">
              <a:lnSpc>
                <a:spcPct val="100000"/>
              </a:lnSpc>
              <a:spcBef>
                <a:spcPts val="0"/>
              </a:spcBef>
              <a:spcAft>
                <a:spcPts val="0"/>
              </a:spcAft>
              <a:buClr>
                <a:schemeClr val="dk1"/>
              </a:buClr>
              <a:buSzPts val="1200"/>
              <a:buFont typeface="Comfortaa"/>
              <a:buChar char="●"/>
            </a:pPr>
            <a:r>
              <a:rPr b="0" i="0" lang="en-GB" sz="1200" u="none" cap="none" strike="noStrike">
                <a:solidFill>
                  <a:schemeClr val="dk1"/>
                </a:solidFill>
                <a:latin typeface="Comfortaa"/>
                <a:ea typeface="Comfortaa"/>
                <a:cs typeface="Comfortaa"/>
                <a:sym typeface="Comfortaa"/>
              </a:rPr>
              <a:t>Timber sources and categories</a:t>
            </a:r>
            <a:endParaRPr b="0" i="0" sz="1200" u="none" cap="none" strike="noStrike">
              <a:solidFill>
                <a:schemeClr val="dk1"/>
              </a:solidFill>
              <a:latin typeface="Comfortaa"/>
              <a:ea typeface="Comfortaa"/>
              <a:cs typeface="Comfortaa"/>
              <a:sym typeface="Comfortaa"/>
            </a:endParaRPr>
          </a:p>
          <a:p>
            <a:pPr indent="-256199" lvl="0" marL="269999" marR="0" rtl="0" algn="l">
              <a:lnSpc>
                <a:spcPct val="100000"/>
              </a:lnSpc>
              <a:spcBef>
                <a:spcPts val="0"/>
              </a:spcBef>
              <a:spcAft>
                <a:spcPts val="0"/>
              </a:spcAft>
              <a:buClr>
                <a:schemeClr val="dk1"/>
              </a:buClr>
              <a:buSzPts val="1200"/>
              <a:buFont typeface="Comfortaa"/>
              <a:buChar char="●"/>
            </a:pPr>
            <a:r>
              <a:rPr b="0" i="0" lang="en-GB" sz="1200" u="none" cap="none" strike="noStrike">
                <a:solidFill>
                  <a:schemeClr val="dk1"/>
                </a:solidFill>
                <a:latin typeface="Comfortaa"/>
                <a:ea typeface="Comfortaa"/>
                <a:cs typeface="Comfortaa"/>
                <a:sym typeface="Comfortaa"/>
              </a:rPr>
              <a:t>Environmental impact</a:t>
            </a:r>
            <a:endParaRPr b="0" i="0" sz="1200" u="none" cap="none" strike="noStrike">
              <a:solidFill>
                <a:schemeClr val="dk1"/>
              </a:solidFill>
              <a:latin typeface="Comfortaa"/>
              <a:ea typeface="Comfortaa"/>
              <a:cs typeface="Comfortaa"/>
              <a:sym typeface="Comfortaa"/>
            </a:endParaRPr>
          </a:p>
          <a:p>
            <a:pPr indent="-256199" lvl="0" marL="269999" marR="0" rtl="0" algn="l">
              <a:lnSpc>
                <a:spcPct val="100000"/>
              </a:lnSpc>
              <a:spcBef>
                <a:spcPts val="0"/>
              </a:spcBef>
              <a:spcAft>
                <a:spcPts val="0"/>
              </a:spcAft>
              <a:buClr>
                <a:schemeClr val="dk1"/>
              </a:buClr>
              <a:buSzPts val="1200"/>
              <a:buFont typeface="Comfortaa"/>
              <a:buChar char="●"/>
            </a:pPr>
            <a:r>
              <a:rPr b="0" i="0" lang="en-GB" sz="1200" u="none" cap="none" strike="noStrike">
                <a:solidFill>
                  <a:schemeClr val="dk1"/>
                </a:solidFill>
                <a:latin typeface="Comfortaa"/>
                <a:ea typeface="Comfortaa"/>
                <a:cs typeface="Comfortaa"/>
                <a:sym typeface="Comfortaa"/>
              </a:rPr>
              <a:t>Use of machinery to manufacture </a:t>
            </a:r>
            <a:endParaRPr b="0" i="0" sz="1200" u="none" cap="none" strike="noStrike">
              <a:solidFill>
                <a:schemeClr val="dk1"/>
              </a:solidFill>
              <a:latin typeface="Comfortaa"/>
              <a:ea typeface="Comfortaa"/>
              <a:cs typeface="Comfortaa"/>
              <a:sym typeface="Comfortaa"/>
            </a:endParaRPr>
          </a:p>
        </p:txBody>
      </p:sp>
      <p:sp>
        <p:nvSpPr>
          <p:cNvPr id="173" name="Google Shape;173;g2e9e023ebb0_0_0"/>
          <p:cNvSpPr/>
          <p:nvPr/>
        </p:nvSpPr>
        <p:spPr>
          <a:xfrm>
            <a:off x="4154636" y="4145100"/>
            <a:ext cx="3042000" cy="1370100"/>
          </a:xfrm>
          <a:prstGeom prst="roundRect">
            <a:avLst>
              <a:gd fmla="val 16667" name="adj"/>
            </a:avLst>
          </a:prstGeom>
          <a:solidFill>
            <a:schemeClr val="lt1"/>
          </a:solidFill>
          <a:ln cap="flat" cmpd="sng" w="38100">
            <a:solidFill>
              <a:srgbClr val="3C78D8"/>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1" i="0" lang="en-GB" sz="1200" u="none" cap="none" strike="noStrike">
                <a:solidFill>
                  <a:schemeClr val="dk1"/>
                </a:solidFill>
                <a:latin typeface="Comfortaa"/>
                <a:ea typeface="Comfortaa"/>
                <a:cs typeface="Comfortaa"/>
                <a:sym typeface="Comfortaa"/>
              </a:rPr>
              <a:t>Battery Tester</a:t>
            </a:r>
            <a:endParaRPr b="1" i="0" sz="1200" u="none" cap="none" strike="noStrike">
              <a:solidFill>
                <a:schemeClr val="dk1"/>
              </a:solidFill>
              <a:latin typeface="Comfortaa"/>
              <a:ea typeface="Comfortaa"/>
              <a:cs typeface="Comfortaa"/>
              <a:sym typeface="Comfortaa"/>
            </a:endParaRPr>
          </a:p>
          <a:p>
            <a:pPr indent="-256199" lvl="0" marL="269999" marR="0" rtl="0" algn="l">
              <a:lnSpc>
                <a:spcPct val="100000"/>
              </a:lnSpc>
              <a:spcBef>
                <a:spcPts val="0"/>
              </a:spcBef>
              <a:spcAft>
                <a:spcPts val="0"/>
              </a:spcAft>
              <a:buClr>
                <a:schemeClr val="dk1"/>
              </a:buClr>
              <a:buSzPts val="1200"/>
              <a:buFont typeface="Comfortaa"/>
              <a:buChar char="●"/>
            </a:pPr>
            <a:r>
              <a:rPr b="1" i="0" lang="en-GB" sz="1200" u="none" cap="none" strike="noStrike">
                <a:solidFill>
                  <a:schemeClr val="dk1"/>
                </a:solidFill>
                <a:latin typeface="Comfortaa"/>
                <a:ea typeface="Comfortaa"/>
                <a:cs typeface="Comfortaa"/>
                <a:sym typeface="Comfortaa"/>
              </a:rPr>
              <a:t>Paper Source and Processing</a:t>
            </a:r>
            <a:endParaRPr b="1" i="0" sz="1200" u="none" cap="none" strike="noStrike">
              <a:solidFill>
                <a:schemeClr val="dk1"/>
              </a:solidFill>
              <a:latin typeface="Comfortaa"/>
              <a:ea typeface="Comfortaa"/>
              <a:cs typeface="Comfortaa"/>
              <a:sym typeface="Comfortaa"/>
            </a:endParaRPr>
          </a:p>
          <a:p>
            <a:pPr indent="-256199" lvl="0" marL="269999" marR="0" rtl="0" algn="l">
              <a:lnSpc>
                <a:spcPct val="100000"/>
              </a:lnSpc>
              <a:spcBef>
                <a:spcPts val="0"/>
              </a:spcBef>
              <a:spcAft>
                <a:spcPts val="0"/>
              </a:spcAft>
              <a:buClr>
                <a:schemeClr val="dk1"/>
              </a:buClr>
              <a:buSzPts val="1200"/>
              <a:buFont typeface="Comfortaa"/>
              <a:buChar char="●"/>
            </a:pPr>
            <a:r>
              <a:rPr b="1" i="0" lang="en-GB" sz="1200" u="none" cap="none" strike="noStrike">
                <a:solidFill>
                  <a:schemeClr val="dk1"/>
                </a:solidFill>
                <a:latin typeface="Comfortaa"/>
                <a:ea typeface="Comfortaa"/>
                <a:cs typeface="Comfortaa"/>
                <a:sym typeface="Comfortaa"/>
              </a:rPr>
              <a:t>Smart Materials</a:t>
            </a:r>
            <a:endParaRPr b="1" i="0" sz="1200" u="none" cap="none" strike="noStrike">
              <a:solidFill>
                <a:schemeClr val="dk1"/>
              </a:solidFill>
              <a:latin typeface="Comfortaa"/>
              <a:ea typeface="Comfortaa"/>
              <a:cs typeface="Comfortaa"/>
              <a:sym typeface="Comfortaa"/>
            </a:endParaRPr>
          </a:p>
          <a:p>
            <a:pPr indent="-256199" lvl="0" marL="269999" marR="0" rtl="0" algn="l">
              <a:lnSpc>
                <a:spcPct val="100000"/>
              </a:lnSpc>
              <a:spcBef>
                <a:spcPts val="0"/>
              </a:spcBef>
              <a:spcAft>
                <a:spcPts val="0"/>
              </a:spcAft>
              <a:buClr>
                <a:schemeClr val="dk1"/>
              </a:buClr>
              <a:buSzPts val="1200"/>
              <a:buFont typeface="Comfortaa"/>
              <a:buChar char="●"/>
            </a:pPr>
            <a:r>
              <a:rPr b="1" i="0" lang="en-GB" sz="1200" u="none" cap="none" strike="noStrike">
                <a:solidFill>
                  <a:schemeClr val="dk1"/>
                </a:solidFill>
                <a:latin typeface="Comfortaa"/>
                <a:ea typeface="Comfortaa"/>
                <a:cs typeface="Comfortaa"/>
                <a:sym typeface="Comfortaa"/>
              </a:rPr>
              <a:t>Colour Theory</a:t>
            </a:r>
            <a:endParaRPr b="1" i="0" sz="1200" u="none" cap="none" strike="noStrike">
              <a:solidFill>
                <a:schemeClr val="dk1"/>
              </a:solidFill>
              <a:latin typeface="Comfortaa"/>
              <a:ea typeface="Comfortaa"/>
              <a:cs typeface="Comfortaa"/>
              <a:sym typeface="Comfortaa"/>
            </a:endParaRPr>
          </a:p>
          <a:p>
            <a:pPr indent="-256199" lvl="0" marL="269999" marR="0" rtl="0" algn="l">
              <a:lnSpc>
                <a:spcPct val="100000"/>
              </a:lnSpc>
              <a:spcBef>
                <a:spcPts val="0"/>
              </a:spcBef>
              <a:spcAft>
                <a:spcPts val="0"/>
              </a:spcAft>
              <a:buClr>
                <a:schemeClr val="dk1"/>
              </a:buClr>
              <a:buSzPts val="1200"/>
              <a:buFont typeface="Comfortaa"/>
              <a:buChar char="●"/>
            </a:pPr>
            <a:r>
              <a:rPr b="1" i="0" lang="en-GB" sz="1200" u="none" cap="none" strike="noStrike">
                <a:solidFill>
                  <a:schemeClr val="dk1"/>
                </a:solidFill>
                <a:latin typeface="Comfortaa"/>
                <a:ea typeface="Comfortaa"/>
                <a:cs typeface="Comfortaa"/>
                <a:sym typeface="Comfortaa"/>
              </a:rPr>
              <a:t>CAD 2D Design</a:t>
            </a:r>
            <a:endParaRPr b="1" i="0" sz="1200" u="none" cap="none" strike="noStrike">
              <a:solidFill>
                <a:schemeClr val="dk1"/>
              </a:solidFill>
              <a:latin typeface="Comfortaa"/>
              <a:ea typeface="Comfortaa"/>
              <a:cs typeface="Comfortaa"/>
              <a:sym typeface="Comfortaa"/>
            </a:endParaRPr>
          </a:p>
        </p:txBody>
      </p:sp>
      <p:pic>
        <p:nvPicPr>
          <p:cNvPr id="174" name="Google Shape;174;g2e9e023ebb0_0_0"/>
          <p:cNvPicPr preferRelativeResize="0"/>
          <p:nvPr/>
        </p:nvPicPr>
        <p:blipFill rotWithShape="1">
          <a:blip r:embed="rId4">
            <a:alphaModFix/>
          </a:blip>
          <a:srcRect b="0" l="0" r="0" t="0"/>
          <a:stretch/>
        </p:blipFill>
        <p:spPr>
          <a:xfrm>
            <a:off x="2911399" y="5055997"/>
            <a:ext cx="1507000" cy="1520525"/>
          </a:xfrm>
          <a:prstGeom prst="rect">
            <a:avLst/>
          </a:prstGeom>
          <a:noFill/>
          <a:ln>
            <a:noFill/>
          </a:ln>
        </p:spPr>
      </p:pic>
      <p:graphicFrame>
        <p:nvGraphicFramePr>
          <p:cNvPr id="175" name="Google Shape;175;g2e9e023ebb0_0_0"/>
          <p:cNvGraphicFramePr/>
          <p:nvPr/>
        </p:nvGraphicFramePr>
        <p:xfrm>
          <a:off x="6700713" y="1416500"/>
          <a:ext cx="3000000" cy="3000000"/>
        </p:xfrm>
        <a:graphic>
          <a:graphicData uri="http://schemas.openxmlformats.org/drawingml/2006/table">
            <a:tbl>
              <a:tblPr>
                <a:noFill/>
                <a:tableStyleId>{DD5B6799-C7ED-4C4E-BAD1-E6B455F64E8D}</a:tableStyleId>
              </a:tblPr>
              <a:tblGrid>
                <a:gridCol w="937600"/>
                <a:gridCol w="937600"/>
                <a:gridCol w="937600"/>
                <a:gridCol w="937600"/>
              </a:tblGrid>
              <a:tr h="394475">
                <a:tc gridSpan="4">
                  <a:txBody>
                    <a:bodyPr/>
                    <a:lstStyle/>
                    <a:p>
                      <a:pPr indent="0" lvl="0" marL="0" marR="0" rtl="0" algn="ctr">
                        <a:lnSpc>
                          <a:spcPct val="100000"/>
                        </a:lnSpc>
                        <a:spcBef>
                          <a:spcPts val="0"/>
                        </a:spcBef>
                        <a:spcAft>
                          <a:spcPts val="0"/>
                        </a:spcAft>
                        <a:buClr>
                          <a:srgbClr val="000000"/>
                        </a:buClr>
                        <a:buSzPts val="1300"/>
                        <a:buFont typeface="Arial"/>
                        <a:buNone/>
                      </a:pPr>
                      <a:r>
                        <a:rPr b="1" lang="en-GB" sz="1300" u="none" cap="none" strike="noStrike">
                          <a:latin typeface="Comfortaa"/>
                          <a:ea typeface="Comfortaa"/>
                          <a:cs typeface="Comfortaa"/>
                          <a:sym typeface="Comfortaa"/>
                        </a:rPr>
                        <a:t>KS3 Progress Tracker</a:t>
                      </a:r>
                      <a:endParaRPr b="1" sz="1300" u="none" cap="none" strike="noStrike">
                        <a:latin typeface="Comfortaa"/>
                        <a:ea typeface="Comfortaa"/>
                        <a:cs typeface="Comfortaa"/>
                        <a:sym typeface="Comfortaa"/>
                      </a:endParaRPr>
                    </a:p>
                  </a:txBody>
                  <a:tcPr marT="91425" marB="91425" marR="91425" marL="91425"/>
                </a:tc>
                <a:tc hMerge="1"/>
                <a:tc hMerge="1"/>
                <a:tc hMerge="1"/>
              </a:tr>
              <a:tr h="358900">
                <a:tc>
                  <a:txBody>
                    <a:bodyPr/>
                    <a:lstStyle/>
                    <a:p>
                      <a:pPr indent="0" lvl="0" marL="0" marR="0" rtl="0" algn="ctr">
                        <a:lnSpc>
                          <a:spcPct val="100000"/>
                        </a:lnSpc>
                        <a:spcBef>
                          <a:spcPts val="0"/>
                        </a:spcBef>
                        <a:spcAft>
                          <a:spcPts val="0"/>
                        </a:spcAft>
                        <a:buClr>
                          <a:srgbClr val="000000"/>
                        </a:buClr>
                        <a:buSzPts val="900"/>
                        <a:buFont typeface="Arial"/>
                        <a:buNone/>
                      </a:pPr>
                      <a:r>
                        <a:t/>
                      </a:r>
                      <a:endParaRPr b="1" sz="900" u="none" cap="none" strike="noStrike">
                        <a:latin typeface="Comfortaa"/>
                        <a:ea typeface="Comfortaa"/>
                        <a:cs typeface="Comfortaa"/>
                        <a:sym typeface="Comfortaa"/>
                      </a:endParaRPr>
                    </a:p>
                  </a:txBody>
                  <a:tcPr marT="91425" marB="91425" marR="91425" marL="91425"/>
                </a:tc>
                <a:tc>
                  <a:txBody>
                    <a:bodyPr/>
                    <a:lstStyle/>
                    <a:p>
                      <a:pPr indent="0" lvl="0" marL="0" marR="0" rtl="0" algn="ctr">
                        <a:lnSpc>
                          <a:spcPct val="100000"/>
                        </a:lnSpc>
                        <a:spcBef>
                          <a:spcPts val="0"/>
                        </a:spcBef>
                        <a:spcAft>
                          <a:spcPts val="0"/>
                        </a:spcAft>
                        <a:buClr>
                          <a:srgbClr val="000000"/>
                        </a:buClr>
                        <a:buSzPts val="900"/>
                        <a:buFont typeface="Arial"/>
                        <a:buNone/>
                      </a:pPr>
                      <a:r>
                        <a:rPr b="1" lang="en-GB" sz="900" u="none" cap="none" strike="noStrike">
                          <a:latin typeface="Comfortaa"/>
                          <a:ea typeface="Comfortaa"/>
                          <a:cs typeface="Comfortaa"/>
                          <a:sym typeface="Comfortaa"/>
                        </a:rPr>
                        <a:t>Assessment %</a:t>
                      </a:r>
                      <a:endParaRPr b="1" sz="900" u="none" cap="none" strike="noStrike">
                        <a:latin typeface="Comfortaa"/>
                        <a:ea typeface="Comfortaa"/>
                        <a:cs typeface="Comfortaa"/>
                        <a:sym typeface="Comfortaa"/>
                      </a:endParaRPr>
                    </a:p>
                  </a:txBody>
                  <a:tcPr marT="91425" marB="91425" marR="91425" marL="91425"/>
                </a:tc>
                <a:tc>
                  <a:txBody>
                    <a:bodyPr/>
                    <a:lstStyle/>
                    <a:p>
                      <a:pPr indent="0" lvl="0" marL="0" marR="0" rtl="0" algn="ctr">
                        <a:lnSpc>
                          <a:spcPct val="100000"/>
                        </a:lnSpc>
                        <a:spcBef>
                          <a:spcPts val="0"/>
                        </a:spcBef>
                        <a:spcAft>
                          <a:spcPts val="0"/>
                        </a:spcAft>
                        <a:buClr>
                          <a:srgbClr val="000000"/>
                        </a:buClr>
                        <a:buSzPts val="900"/>
                        <a:buFont typeface="Arial"/>
                        <a:buNone/>
                      </a:pPr>
                      <a:r>
                        <a:rPr b="1" lang="en-GB" sz="900" u="none" cap="none" strike="noStrike">
                          <a:latin typeface="Comfortaa"/>
                          <a:ea typeface="Comfortaa"/>
                          <a:cs typeface="Comfortaa"/>
                          <a:sym typeface="Comfortaa"/>
                        </a:rPr>
                        <a:t>Cohort Average %</a:t>
                      </a:r>
                      <a:endParaRPr b="1" sz="900" u="none" cap="none" strike="noStrike">
                        <a:latin typeface="Comfortaa"/>
                        <a:ea typeface="Comfortaa"/>
                        <a:cs typeface="Comfortaa"/>
                        <a:sym typeface="Comfortaa"/>
                      </a:endParaRPr>
                    </a:p>
                  </a:txBody>
                  <a:tcPr marT="91425" marB="91425" marR="91425" marL="91425"/>
                </a:tc>
                <a:tc>
                  <a:txBody>
                    <a:bodyPr/>
                    <a:lstStyle/>
                    <a:p>
                      <a:pPr indent="0" lvl="0" marL="0" marR="0" rtl="0" algn="ctr">
                        <a:lnSpc>
                          <a:spcPct val="100000"/>
                        </a:lnSpc>
                        <a:spcBef>
                          <a:spcPts val="0"/>
                        </a:spcBef>
                        <a:spcAft>
                          <a:spcPts val="0"/>
                        </a:spcAft>
                        <a:buClr>
                          <a:srgbClr val="000000"/>
                        </a:buClr>
                        <a:buSzPts val="1600"/>
                        <a:buFont typeface="Arial"/>
                        <a:buNone/>
                      </a:pPr>
                      <a:r>
                        <a:rPr b="1" lang="en-GB" sz="1600" u="none" cap="none" strike="noStrike">
                          <a:latin typeface="Comfortaa"/>
                          <a:ea typeface="Comfortaa"/>
                          <a:cs typeface="Comfortaa"/>
                          <a:sym typeface="Comfortaa"/>
                        </a:rPr>
                        <a:t>ATL</a:t>
                      </a:r>
                      <a:endParaRPr b="1" sz="1600" u="none" cap="none" strike="noStrike">
                        <a:latin typeface="Comfortaa"/>
                        <a:ea typeface="Comfortaa"/>
                        <a:cs typeface="Comfortaa"/>
                        <a:sym typeface="Comfortaa"/>
                      </a:endParaRPr>
                    </a:p>
                  </a:txBody>
                  <a:tcPr marT="91425" marB="91425" marR="91425" marL="91425"/>
                </a:tc>
              </a:tr>
              <a:tr h="635100">
                <a:tc>
                  <a:txBody>
                    <a:bodyPr/>
                    <a:lstStyle/>
                    <a:p>
                      <a:pPr indent="0" lvl="0" marL="0" marR="0" rtl="0" algn="ctr">
                        <a:lnSpc>
                          <a:spcPct val="100000"/>
                        </a:lnSpc>
                        <a:spcBef>
                          <a:spcPts val="0"/>
                        </a:spcBef>
                        <a:spcAft>
                          <a:spcPts val="0"/>
                        </a:spcAft>
                        <a:buClr>
                          <a:srgbClr val="000000"/>
                        </a:buClr>
                        <a:buSzPts val="900"/>
                        <a:buFont typeface="Arial"/>
                        <a:buNone/>
                      </a:pPr>
                      <a:r>
                        <a:rPr b="1" lang="en-GB" sz="900" u="none" cap="none" strike="noStrike">
                          <a:latin typeface="Comfortaa"/>
                          <a:ea typeface="Comfortaa"/>
                          <a:cs typeface="Comfortaa"/>
                          <a:sym typeface="Comfortaa"/>
                        </a:rPr>
                        <a:t>Assessment Point 1</a:t>
                      </a:r>
                      <a:endParaRPr b="1" sz="900" u="none" cap="none" strike="noStrike">
                        <a:latin typeface="Comfortaa"/>
                        <a:ea typeface="Comfortaa"/>
                        <a:cs typeface="Comfortaa"/>
                        <a:sym typeface="Comfortaa"/>
                      </a:endParaRPr>
                    </a:p>
                  </a:txBody>
                  <a:tcPr marT="91425" marB="91425" marR="91425" marL="91425" anchor="ctr"/>
                </a:tc>
                <a:tc>
                  <a:txBody>
                    <a:bodyPr/>
                    <a:lstStyle/>
                    <a:p>
                      <a:pPr indent="0" lvl="0" marL="0" marR="0" rtl="0" algn="ctr">
                        <a:lnSpc>
                          <a:spcPct val="100000"/>
                        </a:lnSpc>
                        <a:spcBef>
                          <a:spcPts val="0"/>
                        </a:spcBef>
                        <a:spcAft>
                          <a:spcPts val="0"/>
                        </a:spcAft>
                        <a:buClr>
                          <a:srgbClr val="000000"/>
                        </a:buClr>
                        <a:buSzPts val="900"/>
                        <a:buFont typeface="Arial"/>
                        <a:buNone/>
                      </a:pPr>
                      <a:r>
                        <a:t/>
                      </a:r>
                      <a:endParaRPr b="1" sz="900" u="none" cap="none" strike="noStrike">
                        <a:latin typeface="Comfortaa"/>
                        <a:ea typeface="Comfortaa"/>
                        <a:cs typeface="Comfortaa"/>
                        <a:sym typeface="Comfortaa"/>
                      </a:endParaRPr>
                    </a:p>
                  </a:txBody>
                  <a:tcPr marT="91425" marB="91425" marR="91425" marL="91425"/>
                </a:tc>
                <a:tc>
                  <a:txBody>
                    <a:bodyPr/>
                    <a:lstStyle/>
                    <a:p>
                      <a:pPr indent="0" lvl="0" marL="0" marR="0" rtl="0" algn="ctr">
                        <a:lnSpc>
                          <a:spcPct val="100000"/>
                        </a:lnSpc>
                        <a:spcBef>
                          <a:spcPts val="0"/>
                        </a:spcBef>
                        <a:spcAft>
                          <a:spcPts val="0"/>
                        </a:spcAft>
                        <a:buClr>
                          <a:srgbClr val="000000"/>
                        </a:buClr>
                        <a:buSzPts val="900"/>
                        <a:buFont typeface="Arial"/>
                        <a:buNone/>
                      </a:pPr>
                      <a:r>
                        <a:t/>
                      </a:r>
                      <a:endParaRPr b="1" sz="900" u="none" cap="none" strike="noStrike">
                        <a:latin typeface="Comfortaa"/>
                        <a:ea typeface="Comfortaa"/>
                        <a:cs typeface="Comfortaa"/>
                        <a:sym typeface="Comfortaa"/>
                      </a:endParaRPr>
                    </a:p>
                  </a:txBody>
                  <a:tcPr marT="91425" marB="91425" marR="91425" marL="91425"/>
                </a:tc>
                <a:tc>
                  <a:txBody>
                    <a:bodyPr/>
                    <a:lstStyle/>
                    <a:p>
                      <a:pPr indent="0" lvl="0" marL="0" marR="0" rtl="0" algn="ctr">
                        <a:lnSpc>
                          <a:spcPct val="100000"/>
                        </a:lnSpc>
                        <a:spcBef>
                          <a:spcPts val="0"/>
                        </a:spcBef>
                        <a:spcAft>
                          <a:spcPts val="0"/>
                        </a:spcAft>
                        <a:buClr>
                          <a:srgbClr val="000000"/>
                        </a:buClr>
                        <a:buSzPts val="900"/>
                        <a:buFont typeface="Arial"/>
                        <a:buNone/>
                      </a:pPr>
                      <a:r>
                        <a:t/>
                      </a:r>
                      <a:endParaRPr b="1" sz="900" u="none" cap="none" strike="noStrike">
                        <a:latin typeface="Comfortaa"/>
                        <a:ea typeface="Comfortaa"/>
                        <a:cs typeface="Comfortaa"/>
                        <a:sym typeface="Comfortaa"/>
                      </a:endParaRPr>
                    </a:p>
                  </a:txBody>
                  <a:tcPr marT="91425" marB="91425" marR="91425" marL="91425"/>
                </a:tc>
              </a:tr>
              <a:tr h="635100">
                <a:tc>
                  <a:txBody>
                    <a:bodyPr/>
                    <a:lstStyle/>
                    <a:p>
                      <a:pPr indent="0" lvl="0" marL="0" marR="0" rtl="0" algn="ctr">
                        <a:lnSpc>
                          <a:spcPct val="100000"/>
                        </a:lnSpc>
                        <a:spcBef>
                          <a:spcPts val="0"/>
                        </a:spcBef>
                        <a:spcAft>
                          <a:spcPts val="0"/>
                        </a:spcAft>
                        <a:buClr>
                          <a:srgbClr val="000000"/>
                        </a:buClr>
                        <a:buSzPts val="900"/>
                        <a:buFont typeface="Arial"/>
                        <a:buNone/>
                      </a:pPr>
                      <a:r>
                        <a:rPr b="1" lang="en-GB" sz="900" u="none" cap="none" strike="noStrike">
                          <a:solidFill>
                            <a:srgbClr val="000000"/>
                          </a:solidFill>
                          <a:latin typeface="Comfortaa"/>
                          <a:ea typeface="Comfortaa"/>
                          <a:cs typeface="Comfortaa"/>
                          <a:sym typeface="Comfortaa"/>
                        </a:rPr>
                        <a:t>Assessment Point 2</a:t>
                      </a:r>
                      <a:endParaRPr b="1" sz="900" u="none" cap="none" strike="noStrike">
                        <a:latin typeface="Comfortaa"/>
                        <a:ea typeface="Comfortaa"/>
                        <a:cs typeface="Comfortaa"/>
                        <a:sym typeface="Comfortaa"/>
                      </a:endParaRPr>
                    </a:p>
                  </a:txBody>
                  <a:tcPr marT="91425" marB="91425" marR="91425" marL="91425" anchor="ctr"/>
                </a:tc>
                <a:tc>
                  <a:txBody>
                    <a:bodyPr/>
                    <a:lstStyle/>
                    <a:p>
                      <a:pPr indent="0" lvl="0" marL="0" marR="0" rtl="0" algn="ctr">
                        <a:lnSpc>
                          <a:spcPct val="100000"/>
                        </a:lnSpc>
                        <a:spcBef>
                          <a:spcPts val="0"/>
                        </a:spcBef>
                        <a:spcAft>
                          <a:spcPts val="0"/>
                        </a:spcAft>
                        <a:buClr>
                          <a:srgbClr val="000000"/>
                        </a:buClr>
                        <a:buSzPts val="900"/>
                        <a:buFont typeface="Arial"/>
                        <a:buNone/>
                      </a:pPr>
                      <a:r>
                        <a:t/>
                      </a:r>
                      <a:endParaRPr b="1" sz="900" u="none" cap="none" strike="noStrike">
                        <a:latin typeface="Comfortaa"/>
                        <a:ea typeface="Comfortaa"/>
                        <a:cs typeface="Comfortaa"/>
                        <a:sym typeface="Comfortaa"/>
                      </a:endParaRPr>
                    </a:p>
                  </a:txBody>
                  <a:tcPr marT="91425" marB="91425" marR="91425" marL="91425"/>
                </a:tc>
                <a:tc>
                  <a:txBody>
                    <a:bodyPr/>
                    <a:lstStyle/>
                    <a:p>
                      <a:pPr indent="0" lvl="0" marL="0" marR="0" rtl="0" algn="ctr">
                        <a:lnSpc>
                          <a:spcPct val="100000"/>
                        </a:lnSpc>
                        <a:spcBef>
                          <a:spcPts val="0"/>
                        </a:spcBef>
                        <a:spcAft>
                          <a:spcPts val="0"/>
                        </a:spcAft>
                        <a:buClr>
                          <a:srgbClr val="000000"/>
                        </a:buClr>
                        <a:buSzPts val="900"/>
                        <a:buFont typeface="Arial"/>
                        <a:buNone/>
                      </a:pPr>
                      <a:r>
                        <a:t/>
                      </a:r>
                      <a:endParaRPr b="1" sz="900" u="none" cap="none" strike="noStrike">
                        <a:latin typeface="Comfortaa"/>
                        <a:ea typeface="Comfortaa"/>
                        <a:cs typeface="Comfortaa"/>
                        <a:sym typeface="Comfortaa"/>
                      </a:endParaRPr>
                    </a:p>
                  </a:txBody>
                  <a:tcPr marT="91425" marB="91425" marR="91425" marL="91425"/>
                </a:tc>
                <a:tc>
                  <a:txBody>
                    <a:bodyPr/>
                    <a:lstStyle/>
                    <a:p>
                      <a:pPr indent="0" lvl="0" marL="0" marR="0" rtl="0" algn="ctr">
                        <a:lnSpc>
                          <a:spcPct val="100000"/>
                        </a:lnSpc>
                        <a:spcBef>
                          <a:spcPts val="0"/>
                        </a:spcBef>
                        <a:spcAft>
                          <a:spcPts val="0"/>
                        </a:spcAft>
                        <a:buClr>
                          <a:srgbClr val="000000"/>
                        </a:buClr>
                        <a:buSzPts val="900"/>
                        <a:buFont typeface="Arial"/>
                        <a:buNone/>
                      </a:pPr>
                      <a:r>
                        <a:t/>
                      </a:r>
                      <a:endParaRPr b="1" sz="900" u="none" cap="none" strike="noStrike">
                        <a:latin typeface="Comfortaa"/>
                        <a:ea typeface="Comfortaa"/>
                        <a:cs typeface="Comfortaa"/>
                        <a:sym typeface="Comfortaa"/>
                      </a:endParaRPr>
                    </a:p>
                  </a:txBody>
                  <a:tcPr marT="91425" marB="91425" marR="91425" marL="91425"/>
                </a:tc>
              </a:tr>
            </a:tbl>
          </a:graphicData>
        </a:graphic>
      </p:graphicFrame>
    </p:spTree>
  </p:cSld>
  <p:clrMapOvr>
    <a:masterClrMapping/>
  </p:clrMapOvr>
  <p:transition spd="slow">
    <p:push/>
  </p:transition>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0" name="Shape 180"/>
        <p:cNvGrpSpPr/>
        <p:nvPr/>
      </p:nvGrpSpPr>
      <p:grpSpPr>
        <a:xfrm>
          <a:off x="0" y="0"/>
          <a:ext cx="0" cy="0"/>
          <a:chOff x="0" y="0"/>
          <a:chExt cx="0" cy="0"/>
        </a:xfrm>
      </p:grpSpPr>
      <p:sp>
        <p:nvSpPr>
          <p:cNvPr id="181" name="Google Shape;181;g3811152ce69_0_101"/>
          <p:cNvSpPr txBox="1"/>
          <p:nvPr/>
        </p:nvSpPr>
        <p:spPr>
          <a:xfrm rot="-5400000">
            <a:off x="-3360385" y="3665144"/>
            <a:ext cx="7247100" cy="520200"/>
          </a:xfrm>
          <a:prstGeom prst="rect">
            <a:avLst/>
          </a:prstGeom>
          <a:noFill/>
          <a:ln>
            <a:noFill/>
          </a:ln>
        </p:spPr>
        <p:txBody>
          <a:bodyPr anchorCtr="0" anchor="t" bIns="45700" lIns="91425" spcFirstLastPara="1" rIns="91425" wrap="square" tIns="45700">
            <a:spAutoFit/>
          </a:bodyPr>
          <a:lstStyle/>
          <a:p>
            <a:pPr indent="-401007" lvl="0" marL="401007" marR="0" rtl="0" algn="l">
              <a:spcBef>
                <a:spcPts val="0"/>
              </a:spcBef>
              <a:spcAft>
                <a:spcPts val="0"/>
              </a:spcAft>
              <a:buNone/>
            </a:pPr>
            <a:r>
              <a:rPr b="1" lang="en-GB" sz="2779">
                <a:solidFill>
                  <a:schemeClr val="dk1"/>
                </a:solidFill>
                <a:latin typeface="Amatic SC"/>
                <a:ea typeface="Amatic SC"/>
                <a:cs typeface="Amatic SC"/>
                <a:sym typeface="Amatic SC"/>
              </a:rPr>
              <a:t> Food Technology Knowledge Organiser Year 7 Unit 1</a:t>
            </a:r>
            <a:r>
              <a:rPr b="1" lang="en-GB" sz="1579">
                <a:solidFill>
                  <a:schemeClr val="dk1"/>
                </a:solidFill>
                <a:latin typeface="Twentieth Century"/>
                <a:ea typeface="Twentieth Century"/>
                <a:cs typeface="Twentieth Century"/>
                <a:sym typeface="Twentieth Century"/>
              </a:rPr>
              <a:t> </a:t>
            </a:r>
            <a:endParaRPr sz="1403">
              <a:solidFill>
                <a:schemeClr val="dk1"/>
              </a:solidFill>
              <a:latin typeface="Twentieth Century"/>
              <a:ea typeface="Twentieth Century"/>
              <a:cs typeface="Twentieth Century"/>
              <a:sym typeface="Twentieth Century"/>
            </a:endParaRPr>
          </a:p>
        </p:txBody>
      </p:sp>
      <p:sp>
        <p:nvSpPr>
          <p:cNvPr id="182" name="Google Shape;182;g3811152ce69_0_101"/>
          <p:cNvSpPr/>
          <p:nvPr/>
        </p:nvSpPr>
        <p:spPr>
          <a:xfrm>
            <a:off x="510377" y="1947137"/>
            <a:ext cx="2392500" cy="1433700"/>
          </a:xfrm>
          <a:prstGeom prst="roundRect">
            <a:avLst>
              <a:gd fmla="val 16667" name="adj"/>
            </a:avLst>
          </a:prstGeom>
          <a:solidFill>
            <a:schemeClr val="lt1"/>
          </a:solidFill>
          <a:ln cap="flat" cmpd="sng" w="19050">
            <a:solidFill>
              <a:schemeClr val="accent4"/>
            </a:solidFill>
            <a:prstDash val="dash"/>
            <a:round/>
            <a:headEnd len="sm" w="sm" type="none"/>
            <a:tailEnd len="sm" w="sm" type="none"/>
          </a:ln>
        </p:spPr>
        <p:txBody>
          <a:bodyPr anchorCtr="0" anchor="ctr" bIns="45700" lIns="91425" spcFirstLastPara="1" rIns="91425" wrap="square" tIns="45700">
            <a:noAutofit/>
          </a:bodyPr>
          <a:lstStyle/>
          <a:p>
            <a:pPr indent="0" lvl="0" marL="0" marR="0" rtl="0" algn="just">
              <a:spcBef>
                <a:spcPts val="0"/>
              </a:spcBef>
              <a:spcAft>
                <a:spcPts val="0"/>
              </a:spcAft>
              <a:buNone/>
            </a:pPr>
            <a:r>
              <a:rPr lang="en-GB" sz="972">
                <a:solidFill>
                  <a:srgbClr val="000000"/>
                </a:solidFill>
                <a:latin typeface="Twentieth Century"/>
                <a:ea typeface="Twentieth Century"/>
                <a:cs typeface="Twentieth Century"/>
                <a:sym typeface="Twentieth Century"/>
              </a:rPr>
              <a:t>You will develop knowledge of how to prevent hazards in the food room to keep yourself and others safe when working in the food room.</a:t>
            </a:r>
            <a:endParaRPr/>
          </a:p>
          <a:p>
            <a:pPr indent="0" lvl="0" marL="0" marR="0" rtl="0" algn="just">
              <a:spcBef>
                <a:spcPts val="0"/>
              </a:spcBef>
              <a:spcAft>
                <a:spcPts val="0"/>
              </a:spcAft>
              <a:buNone/>
            </a:pPr>
            <a:r>
              <a:rPr lang="en-GB" sz="972">
                <a:solidFill>
                  <a:schemeClr val="dk1"/>
                </a:solidFill>
                <a:latin typeface="Twentieth Century"/>
                <a:ea typeface="Twentieth Century"/>
                <a:cs typeface="Twentieth Century"/>
                <a:sym typeface="Twentieth Century"/>
              </a:rPr>
              <a:t>Hazard: something that may cause harm, injury or illness to yourself or others.</a:t>
            </a:r>
            <a:endParaRPr/>
          </a:p>
          <a:p>
            <a:pPr indent="0" lvl="0" marL="0" marR="0" rtl="0" algn="just">
              <a:spcBef>
                <a:spcPts val="0"/>
              </a:spcBef>
              <a:spcAft>
                <a:spcPts val="0"/>
              </a:spcAft>
              <a:buNone/>
            </a:pPr>
            <a:r>
              <a:rPr lang="en-GB" sz="972">
                <a:solidFill>
                  <a:schemeClr val="dk1"/>
                </a:solidFill>
                <a:latin typeface="Twentieth Century"/>
                <a:ea typeface="Twentieth Century"/>
                <a:cs typeface="Twentieth Century"/>
                <a:sym typeface="Twentieth Century"/>
              </a:rPr>
              <a:t>Prevention: putting steps in place to stop a hazard occurring.</a:t>
            </a:r>
            <a:endParaRPr sz="972">
              <a:solidFill>
                <a:srgbClr val="FF0000"/>
              </a:solidFill>
              <a:latin typeface="Twentieth Century"/>
              <a:ea typeface="Twentieth Century"/>
              <a:cs typeface="Twentieth Century"/>
              <a:sym typeface="Twentieth Century"/>
            </a:endParaRPr>
          </a:p>
        </p:txBody>
      </p:sp>
      <p:sp>
        <p:nvSpPr>
          <p:cNvPr id="183" name="Google Shape;183;g3811152ce69_0_101"/>
          <p:cNvSpPr/>
          <p:nvPr/>
        </p:nvSpPr>
        <p:spPr>
          <a:xfrm>
            <a:off x="5907179" y="246699"/>
            <a:ext cx="2725800" cy="1480500"/>
          </a:xfrm>
          <a:prstGeom prst="roundRect">
            <a:avLst>
              <a:gd fmla="val 16667" name="adj"/>
            </a:avLst>
          </a:prstGeom>
          <a:solidFill>
            <a:schemeClr val="lt1"/>
          </a:solidFill>
          <a:ln cap="flat" cmpd="sng" w="19050">
            <a:solidFill>
              <a:schemeClr val="accent4"/>
            </a:solidFill>
            <a:prstDash val="dash"/>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rPr b="1" lang="en-GB" sz="972">
                <a:solidFill>
                  <a:srgbClr val="000000"/>
                </a:solidFill>
                <a:latin typeface="Twentieth Century"/>
                <a:ea typeface="Twentieth Century"/>
                <a:cs typeface="Twentieth Century"/>
                <a:sym typeface="Twentieth Century"/>
              </a:rPr>
              <a:t>During this LP you will learn a range of preparation and cooking techniques, </a:t>
            </a:r>
            <a:endParaRPr/>
          </a:p>
          <a:p>
            <a:pPr indent="0" lvl="0" marL="0" marR="0" rtl="0" algn="l">
              <a:spcBef>
                <a:spcPts val="0"/>
              </a:spcBef>
              <a:spcAft>
                <a:spcPts val="0"/>
              </a:spcAft>
              <a:buNone/>
            </a:pPr>
            <a:r>
              <a:rPr b="1" lang="en-GB" sz="972" u="sng">
                <a:solidFill>
                  <a:srgbClr val="000000"/>
                </a:solidFill>
                <a:latin typeface="Twentieth Century"/>
                <a:ea typeface="Twentieth Century"/>
                <a:cs typeface="Twentieth Century"/>
                <a:sym typeface="Twentieth Century"/>
              </a:rPr>
              <a:t>Preparation Techniques</a:t>
            </a:r>
            <a:endParaRPr/>
          </a:p>
          <a:p>
            <a:pPr indent="0" lvl="0" marL="0" marR="0" rtl="0" algn="l">
              <a:spcBef>
                <a:spcPts val="0"/>
              </a:spcBef>
              <a:spcAft>
                <a:spcPts val="0"/>
              </a:spcAft>
              <a:buNone/>
            </a:pPr>
            <a:r>
              <a:rPr lang="en-GB" sz="972">
                <a:solidFill>
                  <a:srgbClr val="000000"/>
                </a:solidFill>
                <a:latin typeface="Twentieth Century"/>
                <a:ea typeface="Twentieth Century"/>
                <a:cs typeface="Twentieth Century"/>
                <a:sym typeface="Twentieth Century"/>
              </a:rPr>
              <a:t>What you need to do to prepare ingredients before cooking or serving. E.g. mixing, chopping, peeling…</a:t>
            </a:r>
            <a:endParaRPr b="1" sz="972" u="sng">
              <a:solidFill>
                <a:srgbClr val="000000"/>
              </a:solidFill>
              <a:latin typeface="Twentieth Century"/>
              <a:ea typeface="Twentieth Century"/>
              <a:cs typeface="Twentieth Century"/>
              <a:sym typeface="Twentieth Century"/>
            </a:endParaRPr>
          </a:p>
          <a:p>
            <a:pPr indent="0" lvl="0" marL="0" marR="0" rtl="0" algn="l">
              <a:spcBef>
                <a:spcPts val="0"/>
              </a:spcBef>
              <a:spcAft>
                <a:spcPts val="0"/>
              </a:spcAft>
              <a:buNone/>
            </a:pPr>
            <a:r>
              <a:rPr b="1" lang="en-GB" sz="972" u="sng">
                <a:solidFill>
                  <a:srgbClr val="000000"/>
                </a:solidFill>
                <a:latin typeface="Twentieth Century"/>
                <a:ea typeface="Twentieth Century"/>
                <a:cs typeface="Twentieth Century"/>
                <a:sym typeface="Twentieth Century"/>
              </a:rPr>
              <a:t>Cooking Techniques</a:t>
            </a:r>
            <a:endParaRPr/>
          </a:p>
          <a:p>
            <a:pPr indent="0" lvl="0" marL="0" marR="0" rtl="0" algn="l">
              <a:spcBef>
                <a:spcPts val="0"/>
              </a:spcBef>
              <a:spcAft>
                <a:spcPts val="0"/>
              </a:spcAft>
              <a:buNone/>
            </a:pPr>
            <a:r>
              <a:rPr lang="en-GB" sz="972">
                <a:solidFill>
                  <a:srgbClr val="000000"/>
                </a:solidFill>
                <a:latin typeface="Twentieth Century"/>
                <a:ea typeface="Twentieth Century"/>
                <a:cs typeface="Twentieth Century"/>
                <a:sym typeface="Twentieth Century"/>
              </a:rPr>
              <a:t>The process of applying heat to cook food. E.g. frying, roasting, baking…</a:t>
            </a:r>
            <a:endParaRPr/>
          </a:p>
        </p:txBody>
      </p:sp>
      <p:sp>
        <p:nvSpPr>
          <p:cNvPr id="184" name="Google Shape;184;g3811152ce69_0_101"/>
          <p:cNvSpPr/>
          <p:nvPr/>
        </p:nvSpPr>
        <p:spPr>
          <a:xfrm>
            <a:off x="3016639" y="245831"/>
            <a:ext cx="2797200" cy="1767600"/>
          </a:xfrm>
          <a:prstGeom prst="roundRect">
            <a:avLst>
              <a:gd fmla="val 16667" name="adj"/>
            </a:avLst>
          </a:prstGeom>
          <a:solidFill>
            <a:schemeClr val="lt1"/>
          </a:solidFill>
          <a:ln cap="flat" cmpd="sng" w="19050">
            <a:solidFill>
              <a:schemeClr val="accent4"/>
            </a:solidFill>
            <a:prstDash val="dash"/>
            <a:round/>
            <a:headEnd len="sm" w="sm" type="none"/>
            <a:tailEnd len="sm" w="sm" type="none"/>
          </a:ln>
        </p:spPr>
        <p:txBody>
          <a:bodyPr anchorCtr="0" anchor="t" bIns="45700" lIns="91425" spcFirstLastPara="1" rIns="91425" wrap="square" tIns="45700">
            <a:noAutofit/>
          </a:bodyPr>
          <a:lstStyle/>
          <a:p>
            <a:pPr indent="0" lvl="0" marL="0" marR="0" rtl="0" algn="just">
              <a:spcBef>
                <a:spcPts val="0"/>
              </a:spcBef>
              <a:spcAft>
                <a:spcPts val="0"/>
              </a:spcAft>
              <a:buNone/>
            </a:pPr>
            <a:r>
              <a:rPr lang="en-GB" sz="972">
                <a:solidFill>
                  <a:srgbClr val="000000"/>
                </a:solidFill>
                <a:latin typeface="Twentieth Century"/>
                <a:ea typeface="Twentieth Century"/>
                <a:cs typeface="Twentieth Century"/>
                <a:sym typeface="Twentieth Century"/>
              </a:rPr>
              <a:t>You need to know the </a:t>
            </a:r>
            <a:r>
              <a:rPr b="1" lang="en-GB" sz="972">
                <a:solidFill>
                  <a:srgbClr val="000000"/>
                </a:solidFill>
                <a:latin typeface="Twentieth Century"/>
                <a:ea typeface="Twentieth Century"/>
                <a:cs typeface="Twentieth Century"/>
                <a:sym typeface="Twentieth Century"/>
              </a:rPr>
              <a:t>5 main nutrients </a:t>
            </a:r>
            <a:r>
              <a:rPr lang="en-GB" sz="972">
                <a:solidFill>
                  <a:srgbClr val="000000"/>
                </a:solidFill>
                <a:latin typeface="Twentieth Century"/>
                <a:ea typeface="Twentieth Century"/>
                <a:cs typeface="Twentieth Century"/>
                <a:sym typeface="Twentieth Century"/>
              </a:rPr>
              <a:t>needed for a healthy balanced diet to help you make healthy choices in your own diet.</a:t>
            </a:r>
            <a:endParaRPr/>
          </a:p>
          <a:p>
            <a:pPr indent="0" lvl="0" marL="0" marR="0" rtl="0" algn="ctr">
              <a:spcBef>
                <a:spcPts val="0"/>
              </a:spcBef>
              <a:spcAft>
                <a:spcPts val="0"/>
              </a:spcAft>
              <a:buNone/>
            </a:pPr>
            <a:r>
              <a:rPr lang="en-GB" sz="972">
                <a:solidFill>
                  <a:srgbClr val="000000"/>
                </a:solidFill>
                <a:latin typeface="Twentieth Century"/>
                <a:ea typeface="Twentieth Century"/>
                <a:cs typeface="Twentieth Century"/>
                <a:sym typeface="Twentieth Century"/>
              </a:rPr>
              <a:t>The </a:t>
            </a:r>
            <a:r>
              <a:rPr b="1" lang="en-GB" sz="972">
                <a:solidFill>
                  <a:srgbClr val="000000"/>
                </a:solidFill>
                <a:latin typeface="Twentieth Century"/>
                <a:ea typeface="Twentieth Century"/>
                <a:cs typeface="Twentieth Century"/>
                <a:sym typeface="Twentieth Century"/>
              </a:rPr>
              <a:t>5 main nutrients </a:t>
            </a:r>
            <a:r>
              <a:rPr lang="en-GB" sz="972">
                <a:solidFill>
                  <a:srgbClr val="000000"/>
                </a:solidFill>
                <a:latin typeface="Twentieth Century"/>
                <a:ea typeface="Twentieth Century"/>
                <a:cs typeface="Twentieth Century"/>
                <a:sym typeface="Twentieth Century"/>
              </a:rPr>
              <a:t>are:</a:t>
            </a:r>
            <a:endParaRPr/>
          </a:p>
          <a:p>
            <a:pPr indent="0" lvl="0" marL="0" marR="0" rtl="0" algn="just">
              <a:spcBef>
                <a:spcPts val="0"/>
              </a:spcBef>
              <a:spcAft>
                <a:spcPts val="0"/>
              </a:spcAft>
              <a:buNone/>
            </a:pPr>
            <a:r>
              <a:rPr b="1" lang="en-GB" sz="972">
                <a:solidFill>
                  <a:srgbClr val="000000"/>
                </a:solidFill>
                <a:latin typeface="Twentieth Century"/>
                <a:ea typeface="Twentieth Century"/>
                <a:cs typeface="Twentieth Century"/>
                <a:sym typeface="Twentieth Century"/>
              </a:rPr>
              <a:t>Carbohydrates</a:t>
            </a:r>
            <a:r>
              <a:rPr lang="en-GB" sz="972">
                <a:solidFill>
                  <a:srgbClr val="000000"/>
                </a:solidFill>
                <a:latin typeface="Twentieth Century"/>
                <a:ea typeface="Twentieth Century"/>
                <a:cs typeface="Twentieth Century"/>
                <a:sym typeface="Twentieth Century"/>
              </a:rPr>
              <a:t> are used as a source of energy.</a:t>
            </a:r>
            <a:endParaRPr/>
          </a:p>
          <a:p>
            <a:pPr indent="0" lvl="0" marL="0" marR="0" rtl="0" algn="just">
              <a:spcBef>
                <a:spcPts val="0"/>
              </a:spcBef>
              <a:spcAft>
                <a:spcPts val="0"/>
              </a:spcAft>
              <a:buNone/>
            </a:pPr>
            <a:r>
              <a:rPr b="1" lang="en-GB" sz="972">
                <a:solidFill>
                  <a:srgbClr val="000000"/>
                </a:solidFill>
                <a:latin typeface="Twentieth Century"/>
                <a:ea typeface="Twentieth Century"/>
                <a:cs typeface="Twentieth Century"/>
                <a:sym typeface="Twentieth Century"/>
              </a:rPr>
              <a:t>Protein </a:t>
            </a:r>
            <a:r>
              <a:rPr lang="en-GB" sz="972">
                <a:solidFill>
                  <a:srgbClr val="000000"/>
                </a:solidFill>
                <a:latin typeface="Twentieth Century"/>
                <a:ea typeface="Twentieth Century"/>
                <a:cs typeface="Twentieth Century"/>
                <a:sym typeface="Twentieth Century"/>
              </a:rPr>
              <a:t>is for growth and repair of the body.</a:t>
            </a:r>
            <a:endParaRPr/>
          </a:p>
          <a:p>
            <a:pPr indent="0" lvl="0" marL="0" marR="0" rtl="0" algn="just">
              <a:spcBef>
                <a:spcPts val="0"/>
              </a:spcBef>
              <a:spcAft>
                <a:spcPts val="0"/>
              </a:spcAft>
              <a:buNone/>
            </a:pPr>
            <a:r>
              <a:rPr b="1" lang="en-GB" sz="972">
                <a:solidFill>
                  <a:srgbClr val="000000"/>
                </a:solidFill>
                <a:latin typeface="Twentieth Century"/>
                <a:ea typeface="Twentieth Century"/>
                <a:cs typeface="Twentieth Century"/>
                <a:sym typeface="Twentieth Century"/>
              </a:rPr>
              <a:t>Fats</a:t>
            </a:r>
            <a:r>
              <a:rPr lang="en-GB" sz="972">
                <a:solidFill>
                  <a:srgbClr val="000000"/>
                </a:solidFill>
                <a:latin typeface="Twentieth Century"/>
                <a:ea typeface="Twentieth Century"/>
                <a:cs typeface="Twentieth Century"/>
                <a:sym typeface="Twentieth Century"/>
              </a:rPr>
              <a:t> give the body energy, insulation and protection.</a:t>
            </a:r>
            <a:endParaRPr/>
          </a:p>
          <a:p>
            <a:pPr indent="0" lvl="0" marL="0" marR="0" rtl="0" algn="just">
              <a:spcBef>
                <a:spcPts val="0"/>
              </a:spcBef>
              <a:spcAft>
                <a:spcPts val="0"/>
              </a:spcAft>
              <a:buNone/>
            </a:pPr>
            <a:r>
              <a:rPr b="1" lang="en-GB" sz="972">
                <a:solidFill>
                  <a:srgbClr val="000000"/>
                </a:solidFill>
                <a:latin typeface="Twentieth Century"/>
                <a:ea typeface="Twentieth Century"/>
                <a:cs typeface="Twentieth Century"/>
                <a:sym typeface="Twentieth Century"/>
              </a:rPr>
              <a:t>Vitamins &amp; minerals </a:t>
            </a:r>
            <a:r>
              <a:rPr lang="en-GB" sz="972">
                <a:solidFill>
                  <a:srgbClr val="000000"/>
                </a:solidFill>
                <a:latin typeface="Twentieth Century"/>
                <a:ea typeface="Twentieth Century"/>
                <a:cs typeface="Twentieth Century"/>
                <a:sym typeface="Twentieth Century"/>
              </a:rPr>
              <a:t>are for supporting many of the bodies systems.</a:t>
            </a:r>
            <a:endParaRPr/>
          </a:p>
        </p:txBody>
      </p:sp>
      <p:sp>
        <p:nvSpPr>
          <p:cNvPr id="185" name="Google Shape;185;g3811152ce69_0_101"/>
          <p:cNvSpPr/>
          <p:nvPr/>
        </p:nvSpPr>
        <p:spPr>
          <a:xfrm>
            <a:off x="3023970" y="6104460"/>
            <a:ext cx="3066300" cy="1296900"/>
          </a:xfrm>
          <a:prstGeom prst="roundRect">
            <a:avLst>
              <a:gd fmla="val 16667" name="adj"/>
            </a:avLst>
          </a:prstGeom>
          <a:solidFill>
            <a:schemeClr val="lt1"/>
          </a:solidFill>
          <a:ln cap="flat" cmpd="sng" w="19050">
            <a:solidFill>
              <a:schemeClr val="accent4"/>
            </a:solidFill>
            <a:prstDash val="dash"/>
            <a:round/>
            <a:headEnd len="sm" w="sm" type="none"/>
            <a:tailEnd len="sm" w="sm" type="none"/>
          </a:ln>
        </p:spPr>
        <p:txBody>
          <a:bodyPr anchorCtr="0" anchor="ctr" bIns="45700" lIns="91425" spcFirstLastPara="1" rIns="91425" wrap="square" tIns="45700">
            <a:noAutofit/>
          </a:bodyPr>
          <a:lstStyle/>
          <a:p>
            <a:pPr indent="0" lvl="0" marL="0" marR="0" rtl="0" algn="just">
              <a:spcBef>
                <a:spcPts val="0"/>
              </a:spcBef>
              <a:spcAft>
                <a:spcPts val="0"/>
              </a:spcAft>
              <a:buNone/>
            </a:pPr>
            <a:r>
              <a:rPr lang="en-GB" sz="972">
                <a:solidFill>
                  <a:srgbClr val="000000"/>
                </a:solidFill>
                <a:latin typeface="Twentieth Century"/>
                <a:ea typeface="Twentieth Century"/>
                <a:cs typeface="Twentieth Century"/>
                <a:sym typeface="Twentieth Century"/>
              </a:rPr>
              <a:t>To be able to make healthy choices in your diet you need to know the recommendations that are made for us to follow. The Eatwell Guide shows the proportions of different food groups you should be eating throughout a day. The government also recommend we follow the following tips: eat less salt, eat less sugar, eat more fibre and eat more fruit and vegetables.</a:t>
            </a:r>
            <a:endParaRPr/>
          </a:p>
        </p:txBody>
      </p:sp>
      <p:sp>
        <p:nvSpPr>
          <p:cNvPr id="186" name="Google Shape;186;g3811152ce69_0_101"/>
          <p:cNvSpPr/>
          <p:nvPr/>
        </p:nvSpPr>
        <p:spPr>
          <a:xfrm>
            <a:off x="3023972" y="2162784"/>
            <a:ext cx="3066300" cy="3828000"/>
          </a:xfrm>
          <a:prstGeom prst="roundRect">
            <a:avLst>
              <a:gd fmla="val 6520" name="adj"/>
            </a:avLst>
          </a:prstGeom>
          <a:solidFill>
            <a:schemeClr val="lt1"/>
          </a:solidFill>
          <a:ln cap="flat" cmpd="sng" w="19050">
            <a:solidFill>
              <a:schemeClr val="accent4"/>
            </a:solidFill>
            <a:prstDash val="dash"/>
            <a:round/>
            <a:headEnd len="sm" w="sm" type="none"/>
            <a:tailEnd len="sm" w="sm" type="none"/>
          </a:ln>
        </p:spPr>
        <p:txBody>
          <a:bodyPr anchorCtr="0" anchor="t" bIns="45700" lIns="91425" spcFirstLastPara="1" rIns="91425" wrap="square" tIns="45700">
            <a:noAutofit/>
          </a:bodyPr>
          <a:lstStyle/>
          <a:p>
            <a:pPr indent="0" lvl="0" marL="0" marR="0" rtl="0" algn="ctr">
              <a:spcBef>
                <a:spcPts val="0"/>
              </a:spcBef>
              <a:spcAft>
                <a:spcPts val="0"/>
              </a:spcAft>
              <a:buNone/>
            </a:pPr>
            <a:r>
              <a:rPr lang="en-GB" sz="972">
                <a:solidFill>
                  <a:srgbClr val="000000"/>
                </a:solidFill>
                <a:latin typeface="Twentieth Century"/>
                <a:ea typeface="Twentieth Century"/>
                <a:cs typeface="Twentieth Century"/>
                <a:sym typeface="Twentieth Century"/>
              </a:rPr>
              <a:t>Weights and Measures</a:t>
            </a:r>
            <a:endParaRPr sz="972">
              <a:solidFill>
                <a:srgbClr val="000000"/>
              </a:solidFill>
              <a:latin typeface="Twentieth Century"/>
              <a:ea typeface="Twentieth Century"/>
              <a:cs typeface="Twentieth Century"/>
              <a:sym typeface="Twentieth Century"/>
            </a:endParaRPr>
          </a:p>
          <a:p>
            <a:pPr indent="0" lvl="0" marL="0" marR="0" rtl="0" algn="l">
              <a:spcBef>
                <a:spcPts val="0"/>
              </a:spcBef>
              <a:spcAft>
                <a:spcPts val="0"/>
              </a:spcAft>
              <a:buNone/>
            </a:pPr>
            <a:r>
              <a:rPr lang="en-GB" sz="972">
                <a:latin typeface="Twentieth Century"/>
                <a:ea typeface="Twentieth Century"/>
                <a:cs typeface="Twentieth Century"/>
                <a:sym typeface="Twentieth Century"/>
              </a:rPr>
              <a:t>We will be using digital scales to</a:t>
            </a:r>
            <a:endParaRPr sz="972">
              <a:latin typeface="Twentieth Century"/>
              <a:ea typeface="Twentieth Century"/>
              <a:cs typeface="Twentieth Century"/>
              <a:sym typeface="Twentieth Century"/>
            </a:endParaRPr>
          </a:p>
          <a:p>
            <a:pPr indent="0" lvl="0" marL="0" marR="0" rtl="0" algn="l">
              <a:spcBef>
                <a:spcPts val="0"/>
              </a:spcBef>
              <a:spcAft>
                <a:spcPts val="0"/>
              </a:spcAft>
              <a:buNone/>
            </a:pPr>
            <a:r>
              <a:rPr lang="en-GB" sz="972">
                <a:latin typeface="Twentieth Century"/>
                <a:ea typeface="Twentieth Century"/>
                <a:cs typeface="Twentieth Century"/>
                <a:sym typeface="Twentieth Century"/>
              </a:rPr>
              <a:t> weigh some of our ingredients in</a:t>
            </a:r>
            <a:endParaRPr sz="972">
              <a:latin typeface="Twentieth Century"/>
              <a:ea typeface="Twentieth Century"/>
              <a:cs typeface="Twentieth Century"/>
              <a:sym typeface="Twentieth Century"/>
            </a:endParaRPr>
          </a:p>
          <a:p>
            <a:pPr indent="0" lvl="0" marL="0" marR="0" rtl="0" algn="l">
              <a:spcBef>
                <a:spcPts val="0"/>
              </a:spcBef>
              <a:spcAft>
                <a:spcPts val="0"/>
              </a:spcAft>
              <a:buNone/>
            </a:pPr>
            <a:r>
              <a:rPr lang="en-GB" sz="972">
                <a:latin typeface="Twentieth Century"/>
                <a:ea typeface="Twentieth Century"/>
                <a:cs typeface="Twentieth Century"/>
                <a:sym typeface="Twentieth Century"/>
              </a:rPr>
              <a:t>Grams (g❳. The button on the left </a:t>
            </a:r>
            <a:endParaRPr sz="972">
              <a:latin typeface="Twentieth Century"/>
              <a:ea typeface="Twentieth Century"/>
              <a:cs typeface="Twentieth Century"/>
              <a:sym typeface="Twentieth Century"/>
            </a:endParaRPr>
          </a:p>
          <a:p>
            <a:pPr indent="0" lvl="0" marL="0" marR="0" rtl="0" algn="l">
              <a:spcBef>
                <a:spcPts val="0"/>
              </a:spcBef>
              <a:spcAft>
                <a:spcPts val="0"/>
              </a:spcAft>
              <a:buNone/>
            </a:pPr>
            <a:r>
              <a:rPr lang="en-GB" sz="972">
                <a:latin typeface="Twentieth Century"/>
                <a:ea typeface="Twentieth Century"/>
                <a:cs typeface="Twentieth Century"/>
                <a:sym typeface="Twentieth Century"/>
              </a:rPr>
              <a:t>Turns the scales on/off and will </a:t>
            </a:r>
            <a:endParaRPr sz="972">
              <a:latin typeface="Twentieth Century"/>
              <a:ea typeface="Twentieth Century"/>
              <a:cs typeface="Twentieth Century"/>
              <a:sym typeface="Twentieth Century"/>
            </a:endParaRPr>
          </a:p>
          <a:p>
            <a:pPr indent="0" lvl="0" marL="0" marR="0" rtl="0" algn="l">
              <a:spcBef>
                <a:spcPts val="0"/>
              </a:spcBef>
              <a:spcAft>
                <a:spcPts val="0"/>
              </a:spcAft>
              <a:buNone/>
            </a:pPr>
            <a:r>
              <a:rPr lang="en-GB" sz="972">
                <a:latin typeface="Twentieth Century"/>
                <a:ea typeface="Twentieth Century"/>
                <a:cs typeface="Twentieth Century"/>
                <a:sym typeface="Twentieth Century"/>
              </a:rPr>
              <a:t>Turn the scales to 0g ready to </a:t>
            </a:r>
            <a:endParaRPr sz="972">
              <a:latin typeface="Twentieth Century"/>
              <a:ea typeface="Twentieth Century"/>
              <a:cs typeface="Twentieth Century"/>
              <a:sym typeface="Twentieth Century"/>
            </a:endParaRPr>
          </a:p>
          <a:p>
            <a:pPr indent="0" lvl="0" marL="0" marR="0" rtl="0" algn="l">
              <a:spcBef>
                <a:spcPts val="0"/>
              </a:spcBef>
              <a:spcAft>
                <a:spcPts val="0"/>
              </a:spcAft>
              <a:buNone/>
            </a:pPr>
            <a:r>
              <a:rPr lang="en-GB" sz="972">
                <a:latin typeface="Twentieth Century"/>
                <a:ea typeface="Twentieth Century"/>
                <a:cs typeface="Twentieth Century"/>
                <a:sym typeface="Twentieth Century"/>
              </a:rPr>
              <a:t>start weighing. The button on the </a:t>
            </a:r>
            <a:endParaRPr sz="972">
              <a:latin typeface="Twentieth Century"/>
              <a:ea typeface="Twentieth Century"/>
              <a:cs typeface="Twentieth Century"/>
              <a:sym typeface="Twentieth Century"/>
            </a:endParaRPr>
          </a:p>
          <a:p>
            <a:pPr indent="0" lvl="0" marL="0" marR="0" rtl="0" algn="l">
              <a:spcBef>
                <a:spcPts val="0"/>
              </a:spcBef>
              <a:spcAft>
                <a:spcPts val="0"/>
              </a:spcAft>
              <a:buNone/>
            </a:pPr>
            <a:r>
              <a:rPr lang="en-GB" sz="972">
                <a:latin typeface="Twentieth Century"/>
                <a:ea typeface="Twentieth Century"/>
                <a:cs typeface="Twentieth Century"/>
                <a:sym typeface="Twentieth Century"/>
              </a:rPr>
              <a:t>right changes the unit of measure, </a:t>
            </a:r>
            <a:endParaRPr sz="972">
              <a:latin typeface="Twentieth Century"/>
              <a:ea typeface="Twentieth Century"/>
              <a:cs typeface="Twentieth Century"/>
              <a:sym typeface="Twentieth Century"/>
            </a:endParaRPr>
          </a:p>
          <a:p>
            <a:pPr indent="0" lvl="0" marL="0" marR="0" rtl="0" algn="l">
              <a:spcBef>
                <a:spcPts val="0"/>
              </a:spcBef>
              <a:spcAft>
                <a:spcPts val="0"/>
              </a:spcAft>
              <a:buNone/>
            </a:pPr>
            <a:r>
              <a:rPr lang="en-GB" sz="972">
                <a:latin typeface="Twentieth Century"/>
                <a:ea typeface="Twentieth Century"/>
                <a:cs typeface="Twentieth Century"/>
                <a:sym typeface="Twentieth Century"/>
              </a:rPr>
              <a:t>we will always be measuring in </a:t>
            </a:r>
            <a:endParaRPr sz="972">
              <a:latin typeface="Twentieth Century"/>
              <a:ea typeface="Twentieth Century"/>
              <a:cs typeface="Twentieth Century"/>
              <a:sym typeface="Twentieth Century"/>
            </a:endParaRPr>
          </a:p>
          <a:p>
            <a:pPr indent="0" lvl="0" marL="0" marR="0" rtl="0" algn="l">
              <a:spcBef>
                <a:spcPts val="0"/>
              </a:spcBef>
              <a:spcAft>
                <a:spcPts val="0"/>
              </a:spcAft>
              <a:buNone/>
            </a:pPr>
            <a:r>
              <a:rPr lang="en-GB" sz="972">
                <a:latin typeface="Twentieth Century"/>
                <a:ea typeface="Twentieth Century"/>
                <a:cs typeface="Twentieth Century"/>
                <a:sym typeface="Twentieth Century"/>
              </a:rPr>
              <a:t>grams (g❳.</a:t>
            </a:r>
            <a:endParaRPr sz="972">
              <a:latin typeface="Twentieth Century"/>
              <a:ea typeface="Twentieth Century"/>
              <a:cs typeface="Twentieth Century"/>
              <a:sym typeface="Twentieth Century"/>
            </a:endParaRPr>
          </a:p>
          <a:p>
            <a:pPr indent="0" lvl="0" marL="0" marR="0" rtl="0" algn="r">
              <a:spcBef>
                <a:spcPts val="0"/>
              </a:spcBef>
              <a:spcAft>
                <a:spcPts val="0"/>
              </a:spcAft>
              <a:buNone/>
            </a:pPr>
            <a:r>
              <a:rPr lang="en-GB" sz="972">
                <a:latin typeface="Twentieth Century"/>
                <a:ea typeface="Twentieth Century"/>
                <a:cs typeface="Twentieth Century"/>
                <a:sym typeface="Twentieth Century"/>
              </a:rPr>
              <a:t>			We will measure any liquids             we use in a measuring jug in </a:t>
            </a:r>
            <a:endParaRPr sz="972">
              <a:latin typeface="Twentieth Century"/>
              <a:ea typeface="Twentieth Century"/>
              <a:cs typeface="Twentieth Century"/>
              <a:sym typeface="Twentieth Century"/>
            </a:endParaRPr>
          </a:p>
          <a:p>
            <a:pPr indent="0" lvl="0" marL="0" marR="0" rtl="0" algn="r">
              <a:spcBef>
                <a:spcPts val="0"/>
              </a:spcBef>
              <a:spcAft>
                <a:spcPts val="0"/>
              </a:spcAft>
              <a:buNone/>
            </a:pPr>
            <a:r>
              <a:rPr lang="en-GB" sz="972">
                <a:latin typeface="Twentieth Century"/>
                <a:ea typeface="Twentieth Century"/>
                <a:cs typeface="Twentieth Century"/>
                <a:sym typeface="Twentieth Century"/>
              </a:rPr>
              <a:t>millilitres (ml❳. When measuring </a:t>
            </a:r>
            <a:endParaRPr sz="972">
              <a:latin typeface="Twentieth Century"/>
              <a:ea typeface="Twentieth Century"/>
              <a:cs typeface="Twentieth Century"/>
              <a:sym typeface="Twentieth Century"/>
            </a:endParaRPr>
          </a:p>
          <a:p>
            <a:pPr indent="0" lvl="0" marL="0" marR="0" rtl="0" algn="r">
              <a:spcBef>
                <a:spcPts val="0"/>
              </a:spcBef>
              <a:spcAft>
                <a:spcPts val="0"/>
              </a:spcAft>
              <a:buNone/>
            </a:pPr>
            <a:r>
              <a:rPr lang="en-GB" sz="972">
                <a:latin typeface="Twentieth Century"/>
                <a:ea typeface="Twentieth Century"/>
                <a:cs typeface="Twentieth Century"/>
                <a:sym typeface="Twentieth Century"/>
              </a:rPr>
              <a:t>the jug should always be on a </a:t>
            </a:r>
            <a:endParaRPr sz="972">
              <a:latin typeface="Twentieth Century"/>
              <a:ea typeface="Twentieth Century"/>
              <a:cs typeface="Twentieth Century"/>
              <a:sym typeface="Twentieth Century"/>
            </a:endParaRPr>
          </a:p>
          <a:p>
            <a:pPr indent="0" lvl="0" marL="0" marR="0" rtl="0" algn="r">
              <a:spcBef>
                <a:spcPts val="0"/>
              </a:spcBef>
              <a:spcAft>
                <a:spcPts val="0"/>
              </a:spcAft>
              <a:buNone/>
            </a:pPr>
            <a:r>
              <a:rPr lang="en-GB" sz="972">
                <a:latin typeface="Twentieth Century"/>
                <a:ea typeface="Twentieth Century"/>
                <a:cs typeface="Twentieth Century"/>
                <a:sym typeface="Twentieth Century"/>
              </a:rPr>
              <a:t>flat surface and the liquid should </a:t>
            </a:r>
            <a:endParaRPr sz="972">
              <a:latin typeface="Twentieth Century"/>
              <a:ea typeface="Twentieth Century"/>
              <a:cs typeface="Twentieth Century"/>
              <a:sym typeface="Twentieth Century"/>
            </a:endParaRPr>
          </a:p>
          <a:p>
            <a:pPr indent="0" lvl="0" marL="0" marR="0" rtl="0" algn="r">
              <a:spcBef>
                <a:spcPts val="0"/>
              </a:spcBef>
              <a:spcAft>
                <a:spcPts val="0"/>
              </a:spcAft>
              <a:buNone/>
            </a:pPr>
            <a:r>
              <a:rPr lang="en-GB" sz="972">
                <a:latin typeface="Twentieth Century"/>
                <a:ea typeface="Twentieth Century"/>
                <a:cs typeface="Twentieth Century"/>
                <a:sym typeface="Twentieth Century"/>
              </a:rPr>
              <a:t>be poured in, you then move </a:t>
            </a:r>
            <a:endParaRPr sz="972">
              <a:latin typeface="Twentieth Century"/>
              <a:ea typeface="Twentieth Century"/>
              <a:cs typeface="Twentieth Century"/>
              <a:sym typeface="Twentieth Century"/>
            </a:endParaRPr>
          </a:p>
          <a:p>
            <a:pPr indent="0" lvl="0" marL="0" marR="0" rtl="0" algn="r">
              <a:spcBef>
                <a:spcPts val="0"/>
              </a:spcBef>
              <a:spcAft>
                <a:spcPts val="0"/>
              </a:spcAft>
              <a:buNone/>
            </a:pPr>
            <a:r>
              <a:rPr lang="en-GB" sz="972">
                <a:latin typeface="Twentieth Century"/>
                <a:ea typeface="Twentieth Century"/>
                <a:cs typeface="Twentieth Century"/>
                <a:sym typeface="Twentieth Century"/>
              </a:rPr>
              <a:t>down so the measurements are </a:t>
            </a:r>
            <a:endParaRPr sz="972">
              <a:latin typeface="Twentieth Century"/>
              <a:ea typeface="Twentieth Century"/>
              <a:cs typeface="Twentieth Century"/>
              <a:sym typeface="Twentieth Century"/>
            </a:endParaRPr>
          </a:p>
          <a:p>
            <a:pPr indent="0" lvl="0" marL="0" marR="0" rtl="0" algn="r">
              <a:spcBef>
                <a:spcPts val="0"/>
              </a:spcBef>
              <a:spcAft>
                <a:spcPts val="0"/>
              </a:spcAft>
              <a:buNone/>
            </a:pPr>
            <a:r>
              <a:rPr lang="en-GB" sz="972">
                <a:latin typeface="Twentieth Century"/>
                <a:ea typeface="Twentieth Century"/>
                <a:cs typeface="Twentieth Century"/>
                <a:sym typeface="Twentieth Century"/>
              </a:rPr>
              <a:t>at eye level to read it.</a:t>
            </a:r>
            <a:endParaRPr sz="972">
              <a:latin typeface="Twentieth Century"/>
              <a:ea typeface="Twentieth Century"/>
              <a:cs typeface="Twentieth Century"/>
              <a:sym typeface="Twentieth Century"/>
            </a:endParaRPr>
          </a:p>
          <a:p>
            <a:pPr indent="0" lvl="0" marL="0" marR="0" rtl="0" algn="l">
              <a:spcBef>
                <a:spcPts val="0"/>
              </a:spcBef>
              <a:spcAft>
                <a:spcPts val="0"/>
              </a:spcAft>
              <a:buNone/>
            </a:pPr>
            <a:r>
              <a:rPr lang="en-GB" sz="972">
                <a:latin typeface="Twentieth Century"/>
                <a:ea typeface="Twentieth Century"/>
                <a:cs typeface="Twentieth Century"/>
                <a:sym typeface="Twentieth Century"/>
              </a:rPr>
              <a:t>We use measuring spoons when</a:t>
            </a:r>
            <a:endParaRPr sz="972">
              <a:latin typeface="Twentieth Century"/>
              <a:ea typeface="Twentieth Century"/>
              <a:cs typeface="Twentieth Century"/>
              <a:sym typeface="Twentieth Century"/>
            </a:endParaRPr>
          </a:p>
          <a:p>
            <a:pPr indent="0" lvl="0" marL="0" marR="0" rtl="0" algn="l">
              <a:spcBef>
                <a:spcPts val="0"/>
              </a:spcBef>
              <a:spcAft>
                <a:spcPts val="0"/>
              </a:spcAft>
              <a:buNone/>
            </a:pPr>
            <a:r>
              <a:rPr lang="en-GB" sz="972">
                <a:latin typeface="Twentieth Century"/>
                <a:ea typeface="Twentieth Century"/>
                <a:cs typeface="Twentieth Century"/>
                <a:sym typeface="Twentieth Century"/>
              </a:rPr>
              <a:t>Measuring out a teaspoon (tsp</a:t>
            </a:r>
            <a:r>
              <a:rPr lang="en-GB" sz="972">
                <a:solidFill>
                  <a:schemeClr val="dk1"/>
                </a:solidFill>
                <a:latin typeface="Twentieth Century"/>
                <a:ea typeface="Twentieth Century"/>
                <a:cs typeface="Twentieth Century"/>
                <a:sym typeface="Twentieth Century"/>
              </a:rPr>
              <a:t>❳ or a </a:t>
            </a:r>
            <a:endParaRPr sz="972">
              <a:solidFill>
                <a:schemeClr val="dk1"/>
              </a:solidFill>
              <a:latin typeface="Twentieth Century"/>
              <a:ea typeface="Twentieth Century"/>
              <a:cs typeface="Twentieth Century"/>
              <a:sym typeface="Twentieth Century"/>
            </a:endParaRPr>
          </a:p>
          <a:p>
            <a:pPr indent="0" lvl="0" marL="0" marR="0" rtl="0" algn="l">
              <a:spcBef>
                <a:spcPts val="0"/>
              </a:spcBef>
              <a:spcAft>
                <a:spcPts val="0"/>
              </a:spcAft>
              <a:buNone/>
            </a:pPr>
            <a:r>
              <a:rPr lang="en-GB" sz="972">
                <a:solidFill>
                  <a:schemeClr val="dk1"/>
                </a:solidFill>
                <a:latin typeface="Twentieth Century"/>
                <a:ea typeface="Twentieth Century"/>
                <a:cs typeface="Twentieth Century"/>
                <a:sym typeface="Twentieth Century"/>
              </a:rPr>
              <a:t>tablespoon (tbsp❳ to make sure we get</a:t>
            </a:r>
            <a:endParaRPr sz="972">
              <a:solidFill>
                <a:schemeClr val="dk1"/>
              </a:solidFill>
              <a:latin typeface="Twentieth Century"/>
              <a:ea typeface="Twentieth Century"/>
              <a:cs typeface="Twentieth Century"/>
              <a:sym typeface="Twentieth Century"/>
            </a:endParaRPr>
          </a:p>
          <a:p>
            <a:pPr indent="0" lvl="0" marL="0" marR="0" rtl="0" algn="l">
              <a:spcBef>
                <a:spcPts val="0"/>
              </a:spcBef>
              <a:spcAft>
                <a:spcPts val="0"/>
              </a:spcAft>
              <a:buNone/>
            </a:pPr>
            <a:r>
              <a:rPr lang="en-GB" sz="972">
                <a:solidFill>
                  <a:schemeClr val="dk1"/>
                </a:solidFill>
                <a:latin typeface="Twentieth Century"/>
                <a:ea typeface="Twentieth Century"/>
                <a:cs typeface="Twentieth Century"/>
                <a:sym typeface="Twentieth Century"/>
              </a:rPr>
              <a:t> accurate measures. The spoons should </a:t>
            </a:r>
            <a:endParaRPr sz="972">
              <a:solidFill>
                <a:schemeClr val="dk1"/>
              </a:solidFill>
              <a:latin typeface="Twentieth Century"/>
              <a:ea typeface="Twentieth Century"/>
              <a:cs typeface="Twentieth Century"/>
              <a:sym typeface="Twentieth Century"/>
            </a:endParaRPr>
          </a:p>
          <a:p>
            <a:pPr indent="0" lvl="0" marL="0" marR="0" rtl="0" algn="l">
              <a:spcBef>
                <a:spcPts val="0"/>
              </a:spcBef>
              <a:spcAft>
                <a:spcPts val="0"/>
              </a:spcAft>
              <a:buNone/>
            </a:pPr>
            <a:r>
              <a:rPr lang="en-GB" sz="972">
                <a:solidFill>
                  <a:schemeClr val="dk1"/>
                </a:solidFill>
                <a:latin typeface="Twentieth Century"/>
                <a:ea typeface="Twentieth Century"/>
                <a:cs typeface="Twentieth Century"/>
                <a:sym typeface="Twentieth Century"/>
              </a:rPr>
              <a:t>be filled to a flat top not a mountain </a:t>
            </a:r>
            <a:endParaRPr sz="972">
              <a:solidFill>
                <a:schemeClr val="dk1"/>
              </a:solidFill>
              <a:latin typeface="Twentieth Century"/>
              <a:ea typeface="Twentieth Century"/>
              <a:cs typeface="Twentieth Century"/>
              <a:sym typeface="Twentieth Century"/>
            </a:endParaRPr>
          </a:p>
          <a:p>
            <a:pPr indent="0" lvl="0" marL="0" marR="0" rtl="0" algn="l">
              <a:spcBef>
                <a:spcPts val="0"/>
              </a:spcBef>
              <a:spcAft>
                <a:spcPts val="0"/>
              </a:spcAft>
              <a:buNone/>
            </a:pPr>
            <a:r>
              <a:rPr lang="en-GB" sz="972">
                <a:solidFill>
                  <a:schemeClr val="dk1"/>
                </a:solidFill>
                <a:latin typeface="Twentieth Century"/>
                <a:ea typeface="Twentieth Century"/>
                <a:cs typeface="Twentieth Century"/>
                <a:sym typeface="Twentieth Century"/>
              </a:rPr>
              <a:t>to get an accurate measurement.</a:t>
            </a:r>
            <a:endParaRPr sz="972">
              <a:latin typeface="Twentieth Century"/>
              <a:ea typeface="Twentieth Century"/>
              <a:cs typeface="Twentieth Century"/>
              <a:sym typeface="Twentieth Century"/>
            </a:endParaRPr>
          </a:p>
        </p:txBody>
      </p:sp>
      <p:pic>
        <p:nvPicPr>
          <p:cNvPr id="187" name="Google Shape;187;g3811152ce69_0_101"/>
          <p:cNvPicPr preferRelativeResize="0"/>
          <p:nvPr/>
        </p:nvPicPr>
        <p:blipFill rotWithShape="1">
          <a:blip r:embed="rId3">
            <a:alphaModFix/>
          </a:blip>
          <a:srcRect b="0" l="0" r="0" t="0"/>
          <a:stretch/>
        </p:blipFill>
        <p:spPr>
          <a:xfrm>
            <a:off x="564273" y="5683948"/>
            <a:ext cx="2418725" cy="1709928"/>
          </a:xfrm>
          <a:prstGeom prst="rect">
            <a:avLst/>
          </a:prstGeom>
          <a:noFill/>
          <a:ln>
            <a:noFill/>
          </a:ln>
        </p:spPr>
      </p:pic>
      <p:sp>
        <p:nvSpPr>
          <p:cNvPr id="188" name="Google Shape;188;g3811152ce69_0_101"/>
          <p:cNvSpPr/>
          <p:nvPr/>
        </p:nvSpPr>
        <p:spPr>
          <a:xfrm>
            <a:off x="6204087" y="5101581"/>
            <a:ext cx="4394700" cy="2292300"/>
          </a:xfrm>
          <a:prstGeom prst="roundRect">
            <a:avLst>
              <a:gd fmla="val 8710" name="adj"/>
            </a:avLst>
          </a:prstGeom>
          <a:solidFill>
            <a:schemeClr val="lt1"/>
          </a:solidFill>
          <a:ln cap="flat" cmpd="sng" w="19050">
            <a:solidFill>
              <a:schemeClr val="accent4"/>
            </a:solidFill>
            <a:prstDash val="dash"/>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rPr b="1" lang="en-GB" sz="972" u="sng">
                <a:solidFill>
                  <a:srgbClr val="000000"/>
                </a:solidFill>
                <a:latin typeface="Twentieth Century"/>
                <a:ea typeface="Twentieth Century"/>
                <a:cs typeface="Twentieth Century"/>
                <a:sym typeface="Twentieth Century"/>
              </a:rPr>
              <a:t>Key Subject Vocab</a:t>
            </a:r>
            <a:endParaRPr/>
          </a:p>
          <a:p>
            <a:pPr indent="0" lvl="0" marL="0" marR="0" rtl="0" algn="l">
              <a:spcBef>
                <a:spcPts val="0"/>
              </a:spcBef>
              <a:spcAft>
                <a:spcPts val="0"/>
              </a:spcAft>
              <a:buNone/>
            </a:pPr>
            <a:r>
              <a:rPr b="1" lang="en-GB" sz="972">
                <a:solidFill>
                  <a:schemeClr val="dk1"/>
                </a:solidFill>
                <a:latin typeface="Twentieth Century"/>
                <a:ea typeface="Twentieth Century"/>
                <a:cs typeface="Twentieth Century"/>
                <a:sym typeface="Twentieth Century"/>
              </a:rPr>
              <a:t>Cross contamination: </a:t>
            </a:r>
            <a:r>
              <a:rPr lang="en-GB" sz="972">
                <a:solidFill>
                  <a:schemeClr val="dk1"/>
                </a:solidFill>
                <a:latin typeface="Twentieth Century"/>
                <a:ea typeface="Twentieth Century"/>
                <a:cs typeface="Twentieth Century"/>
                <a:sym typeface="Twentieth Century"/>
              </a:rPr>
              <a:t>Transfer of harmful bacteria to food from other foods, equipment or people</a:t>
            </a:r>
            <a:endParaRPr/>
          </a:p>
          <a:p>
            <a:pPr indent="0" lvl="0" marL="0" marR="0" rtl="0" algn="l">
              <a:spcBef>
                <a:spcPts val="0"/>
              </a:spcBef>
              <a:spcAft>
                <a:spcPts val="0"/>
              </a:spcAft>
              <a:buNone/>
            </a:pPr>
            <a:r>
              <a:rPr lang="en-GB" sz="972">
                <a:solidFill>
                  <a:schemeClr val="dk1"/>
                </a:solidFill>
                <a:latin typeface="Twentieth Century"/>
                <a:ea typeface="Twentieth Century"/>
                <a:cs typeface="Twentieth Century"/>
                <a:sym typeface="Twentieth Century"/>
              </a:rPr>
              <a:t>high risk</a:t>
            </a:r>
            <a:endParaRPr/>
          </a:p>
          <a:p>
            <a:pPr indent="0" lvl="0" marL="0" marR="0" rtl="0" algn="l">
              <a:spcBef>
                <a:spcPts val="0"/>
              </a:spcBef>
              <a:spcAft>
                <a:spcPts val="0"/>
              </a:spcAft>
              <a:buNone/>
            </a:pPr>
            <a:r>
              <a:rPr b="1" lang="en-GB" sz="972">
                <a:solidFill>
                  <a:schemeClr val="dk1"/>
                </a:solidFill>
                <a:latin typeface="Twentieth Century"/>
                <a:ea typeface="Twentieth Century"/>
                <a:cs typeface="Twentieth Century"/>
                <a:sym typeface="Twentieth Century"/>
              </a:rPr>
              <a:t>Nutrients: </a:t>
            </a:r>
            <a:r>
              <a:rPr lang="en-GB" sz="972">
                <a:solidFill>
                  <a:schemeClr val="dk1"/>
                </a:solidFill>
                <a:latin typeface="Twentieth Century"/>
                <a:ea typeface="Twentieth Century"/>
                <a:cs typeface="Twentieth Century"/>
                <a:sym typeface="Twentieth Century"/>
              </a:rPr>
              <a:t>Chemicals found in food which give the body nourishment and perform specific tasks</a:t>
            </a:r>
            <a:endParaRPr/>
          </a:p>
          <a:p>
            <a:pPr indent="0" lvl="0" marL="0" marR="0" rtl="0" algn="l">
              <a:spcBef>
                <a:spcPts val="0"/>
              </a:spcBef>
              <a:spcAft>
                <a:spcPts val="0"/>
              </a:spcAft>
              <a:buNone/>
            </a:pPr>
            <a:r>
              <a:rPr b="1" lang="en-GB" sz="972">
                <a:solidFill>
                  <a:schemeClr val="dk1"/>
                </a:solidFill>
                <a:latin typeface="Twentieth Century"/>
                <a:ea typeface="Twentieth Century"/>
                <a:cs typeface="Twentieth Century"/>
                <a:sym typeface="Twentieth Century"/>
              </a:rPr>
              <a:t>Rubbing in: </a:t>
            </a:r>
            <a:r>
              <a:rPr lang="en-GB" sz="972">
                <a:solidFill>
                  <a:schemeClr val="dk1"/>
                </a:solidFill>
                <a:latin typeface="Twentieth Century"/>
                <a:ea typeface="Twentieth Century"/>
                <a:cs typeface="Twentieth Century"/>
                <a:sym typeface="Twentieth Century"/>
              </a:rPr>
              <a:t>combining fat and flour together</a:t>
            </a:r>
            <a:endParaRPr/>
          </a:p>
          <a:p>
            <a:pPr indent="0" lvl="0" marL="0" marR="0" rtl="0" algn="l">
              <a:spcBef>
                <a:spcPts val="0"/>
              </a:spcBef>
              <a:spcAft>
                <a:spcPts val="0"/>
              </a:spcAft>
              <a:buNone/>
            </a:pPr>
            <a:r>
              <a:rPr b="1" lang="en-GB" sz="972">
                <a:solidFill>
                  <a:schemeClr val="dk1"/>
                </a:solidFill>
                <a:latin typeface="Twentieth Century"/>
                <a:ea typeface="Twentieth Century"/>
                <a:cs typeface="Twentieth Century"/>
                <a:sym typeface="Twentieth Century"/>
              </a:rPr>
              <a:t>Nutritional balance: </a:t>
            </a:r>
            <a:r>
              <a:rPr lang="en-GB" sz="972">
                <a:solidFill>
                  <a:schemeClr val="dk1"/>
                </a:solidFill>
                <a:latin typeface="Twentieth Century"/>
                <a:ea typeface="Twentieth Century"/>
                <a:cs typeface="Twentieth Century"/>
                <a:sym typeface="Twentieth Century"/>
              </a:rPr>
              <a:t>eating the correct proportions of nutrients to sustain your body.</a:t>
            </a:r>
            <a:endParaRPr/>
          </a:p>
          <a:p>
            <a:pPr indent="0" lvl="0" marL="0" marR="0" rtl="0" algn="l">
              <a:spcBef>
                <a:spcPts val="0"/>
              </a:spcBef>
              <a:spcAft>
                <a:spcPts val="0"/>
              </a:spcAft>
              <a:buNone/>
            </a:pPr>
            <a:r>
              <a:rPr lang="en-GB" sz="972">
                <a:solidFill>
                  <a:schemeClr val="dk1"/>
                </a:solidFill>
                <a:latin typeface="Twentieth Century"/>
                <a:ea typeface="Twentieth Century"/>
                <a:cs typeface="Twentieth Century"/>
                <a:sym typeface="Twentieth Century"/>
              </a:rPr>
              <a:t>reduce, reuse, recycle</a:t>
            </a:r>
            <a:endParaRPr/>
          </a:p>
          <a:p>
            <a:pPr indent="0" lvl="0" marL="0" marR="0" rtl="0" algn="l">
              <a:spcBef>
                <a:spcPts val="0"/>
              </a:spcBef>
              <a:spcAft>
                <a:spcPts val="0"/>
              </a:spcAft>
              <a:buNone/>
            </a:pPr>
            <a:r>
              <a:rPr b="1" lang="en-GB" sz="972">
                <a:solidFill>
                  <a:schemeClr val="dk1"/>
                </a:solidFill>
                <a:latin typeface="Twentieth Century"/>
                <a:ea typeface="Twentieth Century"/>
                <a:cs typeface="Twentieth Century"/>
                <a:sym typeface="Twentieth Century"/>
              </a:rPr>
              <a:t>Food miles: </a:t>
            </a:r>
            <a:r>
              <a:rPr lang="en-GB" sz="972">
                <a:solidFill>
                  <a:schemeClr val="dk1"/>
                </a:solidFill>
                <a:latin typeface="Twentieth Century"/>
                <a:ea typeface="Twentieth Century"/>
                <a:cs typeface="Twentieth Century"/>
                <a:sym typeface="Twentieth Century"/>
              </a:rPr>
              <a:t>distance the food travels.</a:t>
            </a:r>
            <a:endParaRPr/>
          </a:p>
          <a:p>
            <a:pPr indent="0" lvl="0" marL="0" marR="0" rtl="0" algn="l">
              <a:spcBef>
                <a:spcPts val="0"/>
              </a:spcBef>
              <a:spcAft>
                <a:spcPts val="0"/>
              </a:spcAft>
              <a:buNone/>
            </a:pPr>
            <a:r>
              <a:rPr b="1" lang="en-GB" sz="972">
                <a:solidFill>
                  <a:schemeClr val="dk1"/>
                </a:solidFill>
                <a:latin typeface="Twentieth Century"/>
                <a:ea typeface="Twentieth Century"/>
                <a:cs typeface="Twentieth Century"/>
                <a:sym typeface="Twentieth Century"/>
              </a:rPr>
              <a:t>Carbon footprint: </a:t>
            </a:r>
            <a:r>
              <a:rPr lang="en-GB" sz="972">
                <a:solidFill>
                  <a:schemeClr val="dk1"/>
                </a:solidFill>
                <a:latin typeface="Twentieth Century"/>
                <a:ea typeface="Twentieth Century"/>
                <a:cs typeface="Twentieth Century"/>
                <a:sym typeface="Twentieth Century"/>
              </a:rPr>
              <a:t>the amount of carbon dioxide released into the atmosphere. </a:t>
            </a:r>
            <a:endParaRPr/>
          </a:p>
          <a:p>
            <a:pPr indent="0" lvl="0" marL="0" marR="0" rtl="0" algn="l">
              <a:spcBef>
                <a:spcPts val="0"/>
              </a:spcBef>
              <a:spcAft>
                <a:spcPts val="0"/>
              </a:spcAft>
              <a:buNone/>
            </a:pPr>
            <a:r>
              <a:rPr b="1" lang="en-GB" sz="972">
                <a:solidFill>
                  <a:schemeClr val="dk1"/>
                </a:solidFill>
                <a:latin typeface="Twentieth Century"/>
                <a:ea typeface="Twentieth Century"/>
                <a:cs typeface="Twentieth Century"/>
                <a:sym typeface="Twentieth Century"/>
              </a:rPr>
              <a:t>Reducing: </a:t>
            </a:r>
            <a:r>
              <a:rPr lang="en-GB" sz="972">
                <a:solidFill>
                  <a:schemeClr val="dk1"/>
                </a:solidFill>
                <a:latin typeface="Twentieth Century"/>
                <a:ea typeface="Twentieth Century"/>
                <a:cs typeface="Twentieth Century"/>
                <a:sym typeface="Twentieth Century"/>
              </a:rPr>
              <a:t>boiling a mixture to make it a thicker consistency.</a:t>
            </a:r>
            <a:endParaRPr/>
          </a:p>
        </p:txBody>
      </p:sp>
      <p:pic>
        <p:nvPicPr>
          <p:cNvPr id="189" name="Google Shape;189;g3811152ce69_0_101"/>
          <p:cNvPicPr preferRelativeResize="0"/>
          <p:nvPr/>
        </p:nvPicPr>
        <p:blipFill rotWithShape="1">
          <a:blip r:embed="rId4">
            <a:alphaModFix/>
          </a:blip>
          <a:srcRect b="0" l="0" r="0" t="0"/>
          <a:stretch/>
        </p:blipFill>
        <p:spPr>
          <a:xfrm>
            <a:off x="8843432" y="131677"/>
            <a:ext cx="1662012" cy="1017630"/>
          </a:xfrm>
          <a:prstGeom prst="rect">
            <a:avLst/>
          </a:prstGeom>
          <a:noFill/>
          <a:ln>
            <a:noFill/>
          </a:ln>
        </p:spPr>
      </p:pic>
      <p:sp>
        <p:nvSpPr>
          <p:cNvPr id="190" name="Google Shape;190;g3811152ce69_0_101"/>
          <p:cNvSpPr/>
          <p:nvPr/>
        </p:nvSpPr>
        <p:spPr>
          <a:xfrm>
            <a:off x="8726557" y="1193336"/>
            <a:ext cx="1872000" cy="715800"/>
          </a:xfrm>
          <a:prstGeom prst="roundRect">
            <a:avLst>
              <a:gd fmla="val 16667" name="adj"/>
            </a:avLst>
          </a:prstGeom>
          <a:solidFill>
            <a:schemeClr val="lt1"/>
          </a:solidFill>
          <a:ln cap="flat" cmpd="sng" w="19050">
            <a:solidFill>
              <a:schemeClr val="accent4"/>
            </a:solidFill>
            <a:prstDash val="dash"/>
            <a:round/>
            <a:headEnd len="sm" w="sm" type="none"/>
            <a:tailEnd len="sm" w="sm" type="none"/>
          </a:ln>
        </p:spPr>
        <p:txBody>
          <a:bodyPr anchorCtr="0" anchor="t" bIns="45700" lIns="91425" spcFirstLastPara="1" rIns="91425" wrap="square" tIns="45700">
            <a:noAutofit/>
          </a:bodyPr>
          <a:lstStyle/>
          <a:p>
            <a:pPr indent="0" lvl="0" marL="0" marR="0" rtl="0" algn="just">
              <a:spcBef>
                <a:spcPts val="0"/>
              </a:spcBef>
              <a:spcAft>
                <a:spcPts val="0"/>
              </a:spcAft>
              <a:buNone/>
            </a:pPr>
            <a:r>
              <a:rPr lang="en-GB" sz="972">
                <a:solidFill>
                  <a:srgbClr val="000000"/>
                </a:solidFill>
                <a:latin typeface="Twentieth Century"/>
                <a:ea typeface="Twentieth Century"/>
                <a:cs typeface="Twentieth Century"/>
                <a:sym typeface="Twentieth Century"/>
              </a:rPr>
              <a:t>You need to know how to use the bridge and claw methods safely to chop ingredients during our practical lessons.</a:t>
            </a:r>
            <a:endParaRPr/>
          </a:p>
        </p:txBody>
      </p:sp>
      <p:sp>
        <p:nvSpPr>
          <p:cNvPr id="191" name="Google Shape;191;g3811152ce69_0_101"/>
          <p:cNvSpPr/>
          <p:nvPr/>
        </p:nvSpPr>
        <p:spPr>
          <a:xfrm>
            <a:off x="530734" y="245831"/>
            <a:ext cx="2392500" cy="1341300"/>
          </a:xfrm>
          <a:prstGeom prst="roundRect">
            <a:avLst>
              <a:gd fmla="val 16667" name="adj"/>
            </a:avLst>
          </a:prstGeom>
          <a:solidFill>
            <a:schemeClr val="lt1"/>
          </a:solidFill>
          <a:ln cap="flat" cmpd="sng" w="19050">
            <a:solidFill>
              <a:schemeClr val="accent4"/>
            </a:solidFill>
            <a:prstDash val="dash"/>
            <a:round/>
            <a:headEnd len="sm" w="sm" type="none"/>
            <a:tailEnd len="sm" w="sm" type="none"/>
          </a:ln>
        </p:spPr>
        <p:txBody>
          <a:bodyPr anchorCtr="0" anchor="t" bIns="45700" lIns="91425" spcFirstLastPara="1" rIns="91425" wrap="square" tIns="45700">
            <a:noAutofit/>
          </a:bodyPr>
          <a:lstStyle/>
          <a:p>
            <a:pPr indent="0" lvl="0" marL="0" marR="0" rtl="0" algn="just">
              <a:spcBef>
                <a:spcPts val="0"/>
              </a:spcBef>
              <a:spcAft>
                <a:spcPts val="0"/>
              </a:spcAft>
              <a:buNone/>
            </a:pPr>
            <a:r>
              <a:rPr lang="en-GB" sz="972">
                <a:solidFill>
                  <a:srgbClr val="000000"/>
                </a:solidFill>
                <a:latin typeface="Twentieth Century"/>
                <a:ea typeface="Twentieth Century"/>
                <a:cs typeface="Twentieth Century"/>
                <a:sym typeface="Twentieth Century"/>
              </a:rPr>
              <a:t>During this rotation you will develop a basic knowledge of nutrients in our food and use this knowledge to help you make healthier choices in your own diet. </a:t>
            </a:r>
            <a:endParaRPr/>
          </a:p>
          <a:p>
            <a:pPr indent="0" lvl="0" marL="0" marR="0" rtl="0" algn="just">
              <a:spcBef>
                <a:spcPts val="0"/>
              </a:spcBef>
              <a:spcAft>
                <a:spcPts val="0"/>
              </a:spcAft>
              <a:buNone/>
            </a:pPr>
            <a:r>
              <a:rPr lang="en-GB" sz="972">
                <a:solidFill>
                  <a:srgbClr val="000000"/>
                </a:solidFill>
                <a:latin typeface="Twentieth Century"/>
                <a:ea typeface="Twentieth Century"/>
                <a:cs typeface="Twentieth Century"/>
                <a:sym typeface="Twentieth Century"/>
              </a:rPr>
              <a:t>You will also develop knowledge of a range of balanced recipes  and skills to be able to make these dishes again for your family.</a:t>
            </a:r>
            <a:endParaRPr sz="972">
              <a:solidFill>
                <a:srgbClr val="FF0000"/>
              </a:solidFill>
              <a:latin typeface="Calibri"/>
              <a:ea typeface="Calibri"/>
              <a:cs typeface="Calibri"/>
              <a:sym typeface="Calibri"/>
            </a:endParaRPr>
          </a:p>
        </p:txBody>
      </p:sp>
      <p:pic>
        <p:nvPicPr>
          <p:cNvPr id="192" name="Google Shape;192;g3811152ce69_0_101"/>
          <p:cNvPicPr preferRelativeResize="0"/>
          <p:nvPr/>
        </p:nvPicPr>
        <p:blipFill rotWithShape="1">
          <a:blip r:embed="rId5">
            <a:alphaModFix/>
          </a:blip>
          <a:srcRect b="0" l="0" r="0" t="0"/>
          <a:stretch/>
        </p:blipFill>
        <p:spPr>
          <a:xfrm>
            <a:off x="6204086" y="2236612"/>
            <a:ext cx="4382548" cy="2713500"/>
          </a:xfrm>
          <a:prstGeom prst="rect">
            <a:avLst/>
          </a:prstGeom>
          <a:noFill/>
          <a:ln>
            <a:noFill/>
          </a:ln>
        </p:spPr>
      </p:pic>
      <p:sp>
        <p:nvSpPr>
          <p:cNvPr id="193" name="Google Shape;193;g3811152ce69_0_101"/>
          <p:cNvSpPr/>
          <p:nvPr/>
        </p:nvSpPr>
        <p:spPr>
          <a:xfrm>
            <a:off x="6235252" y="2013509"/>
            <a:ext cx="4382400" cy="430500"/>
          </a:xfrm>
          <a:prstGeom prst="roundRect">
            <a:avLst>
              <a:gd fmla="val 16667" name="adj"/>
            </a:avLst>
          </a:prstGeom>
          <a:solidFill>
            <a:schemeClr val="lt1"/>
          </a:solidFill>
          <a:ln cap="flat" cmpd="sng" w="19050">
            <a:solidFill>
              <a:schemeClr val="accent4"/>
            </a:solidFill>
            <a:prstDash val="dash"/>
            <a:round/>
            <a:headEnd len="sm" w="sm" type="none"/>
            <a:tailEnd len="sm" w="sm" type="none"/>
          </a:ln>
        </p:spPr>
        <p:txBody>
          <a:bodyPr anchorCtr="0" anchor="t" bIns="45700" lIns="91425" spcFirstLastPara="1" rIns="91425" wrap="square" tIns="45700">
            <a:noAutofit/>
          </a:bodyPr>
          <a:lstStyle/>
          <a:p>
            <a:pPr indent="0" lvl="0" marL="0" marR="0" rtl="0" algn="just">
              <a:spcBef>
                <a:spcPts val="0"/>
              </a:spcBef>
              <a:spcAft>
                <a:spcPts val="0"/>
              </a:spcAft>
              <a:buNone/>
            </a:pPr>
            <a:r>
              <a:rPr lang="en-GB" sz="972">
                <a:solidFill>
                  <a:srgbClr val="000000"/>
                </a:solidFill>
                <a:latin typeface="Twentieth Century"/>
                <a:ea typeface="Twentieth Century"/>
                <a:cs typeface="Twentieth Century"/>
                <a:sym typeface="Twentieth Century"/>
              </a:rPr>
              <a:t>The 4 C’s of food safety demonstrate knowledge of how to prevent bacteria from multiplying on foods and keep them safe for us to eat!</a:t>
            </a:r>
            <a:endParaRPr/>
          </a:p>
        </p:txBody>
      </p:sp>
      <p:sp>
        <p:nvSpPr>
          <p:cNvPr id="194" name="Google Shape;194;g3811152ce69_0_101"/>
          <p:cNvSpPr/>
          <p:nvPr/>
        </p:nvSpPr>
        <p:spPr>
          <a:xfrm>
            <a:off x="510377" y="3740842"/>
            <a:ext cx="2392500" cy="1583100"/>
          </a:xfrm>
          <a:prstGeom prst="roundRect">
            <a:avLst>
              <a:gd fmla="val 16667" name="adj"/>
            </a:avLst>
          </a:prstGeom>
          <a:solidFill>
            <a:schemeClr val="lt1"/>
          </a:solidFill>
          <a:ln cap="flat" cmpd="sng" w="19050">
            <a:solidFill>
              <a:schemeClr val="accent4"/>
            </a:solidFill>
            <a:prstDash val="dash"/>
            <a:round/>
            <a:headEnd len="sm" w="sm" type="none"/>
            <a:tailEnd len="sm" w="sm" type="none"/>
          </a:ln>
        </p:spPr>
        <p:txBody>
          <a:bodyPr anchorCtr="0" anchor="ctr" bIns="45700" lIns="91425" spcFirstLastPara="1" rIns="91425" wrap="square" tIns="45700">
            <a:noAutofit/>
          </a:bodyPr>
          <a:lstStyle/>
          <a:p>
            <a:pPr indent="0" lvl="0" marL="0" marR="0" rtl="0" algn="just">
              <a:spcBef>
                <a:spcPts val="0"/>
              </a:spcBef>
              <a:spcAft>
                <a:spcPts val="0"/>
              </a:spcAft>
              <a:buNone/>
            </a:pPr>
            <a:r>
              <a:rPr lang="en-GB" sz="972">
                <a:solidFill>
                  <a:srgbClr val="000000"/>
                </a:solidFill>
                <a:latin typeface="Twentieth Century"/>
                <a:ea typeface="Twentieth Century"/>
                <a:cs typeface="Twentieth Century"/>
                <a:sym typeface="Twentieth Century"/>
              </a:rPr>
              <a:t>You will develop knowledge of a wide range of ingredients, preparation techniques and processes during practical lessons.</a:t>
            </a:r>
            <a:endParaRPr/>
          </a:p>
          <a:p>
            <a:pPr indent="-200503" lvl="0" marL="200503" marR="0" rtl="0" algn="just">
              <a:spcBef>
                <a:spcPts val="0"/>
              </a:spcBef>
              <a:spcAft>
                <a:spcPts val="0"/>
              </a:spcAft>
              <a:buClr>
                <a:srgbClr val="000000"/>
              </a:buClr>
              <a:buSzPts val="972"/>
              <a:buFont typeface="Calibri"/>
              <a:buAutoNum type="arabicPeriod"/>
            </a:pPr>
            <a:r>
              <a:rPr lang="en-GB" sz="972">
                <a:solidFill>
                  <a:srgbClr val="000000"/>
                </a:solidFill>
                <a:latin typeface="Twentieth Century"/>
                <a:ea typeface="Twentieth Century"/>
                <a:cs typeface="Twentieth Century"/>
                <a:sym typeface="Twentieth Century"/>
              </a:rPr>
              <a:t>Fruit salad  : knife skills</a:t>
            </a:r>
            <a:endParaRPr/>
          </a:p>
          <a:p>
            <a:pPr indent="-200503" lvl="0" marL="200503" marR="0" rtl="0" algn="just">
              <a:spcBef>
                <a:spcPts val="0"/>
              </a:spcBef>
              <a:spcAft>
                <a:spcPts val="0"/>
              </a:spcAft>
              <a:buClr>
                <a:srgbClr val="000000"/>
              </a:buClr>
              <a:buSzPts val="972"/>
              <a:buFont typeface="Calibri"/>
              <a:buAutoNum type="arabicPeriod"/>
            </a:pPr>
            <a:r>
              <a:rPr lang="en-GB" sz="972">
                <a:solidFill>
                  <a:srgbClr val="000000"/>
                </a:solidFill>
                <a:latin typeface="Twentieth Century"/>
                <a:ea typeface="Twentieth Century"/>
                <a:cs typeface="Twentieth Century"/>
                <a:sym typeface="Twentieth Century"/>
              </a:rPr>
              <a:t>Bolognaise : using the hob safely</a:t>
            </a:r>
            <a:endParaRPr/>
          </a:p>
          <a:p>
            <a:pPr indent="0" lvl="0" marL="0" marR="0" rtl="0" algn="ctr">
              <a:spcBef>
                <a:spcPts val="0"/>
              </a:spcBef>
              <a:spcAft>
                <a:spcPts val="0"/>
              </a:spcAft>
              <a:buNone/>
            </a:pPr>
            <a:r>
              <a:rPr lang="en-GB" sz="972">
                <a:solidFill>
                  <a:srgbClr val="000000"/>
                </a:solidFill>
                <a:latin typeface="Twentieth Century"/>
                <a:ea typeface="Twentieth Century"/>
                <a:cs typeface="Twentieth Century"/>
                <a:sym typeface="Twentieth Century"/>
              </a:rPr>
              <a:t>  </a:t>
            </a:r>
            <a:endParaRPr/>
          </a:p>
        </p:txBody>
      </p:sp>
      <p:sp>
        <p:nvSpPr>
          <p:cNvPr id="195" name="Google Shape;195;g3811152ce69_0_101"/>
          <p:cNvSpPr/>
          <p:nvPr/>
        </p:nvSpPr>
        <p:spPr>
          <a:xfrm>
            <a:off x="6374735" y="2661102"/>
            <a:ext cx="1948200" cy="7740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GB" sz="972">
                <a:solidFill>
                  <a:srgbClr val="000000"/>
                </a:solidFill>
                <a:latin typeface="Twentieth Century"/>
                <a:ea typeface="Twentieth Century"/>
                <a:cs typeface="Twentieth Century"/>
                <a:sym typeface="Twentieth Century"/>
              </a:rPr>
              <a:t>ooking</a:t>
            </a:r>
            <a:endParaRPr/>
          </a:p>
          <a:p>
            <a:pPr indent="0" lvl="0" marL="0" marR="0" rtl="0" algn="l">
              <a:spcBef>
                <a:spcPts val="0"/>
              </a:spcBef>
              <a:spcAft>
                <a:spcPts val="0"/>
              </a:spcAft>
              <a:buNone/>
            </a:pPr>
            <a:r>
              <a:rPr lang="en-GB" sz="864">
                <a:solidFill>
                  <a:srgbClr val="000000"/>
                </a:solidFill>
                <a:latin typeface="Twentieth Century"/>
                <a:ea typeface="Twentieth Century"/>
                <a:cs typeface="Twentieth Century"/>
                <a:sym typeface="Twentieth Century"/>
              </a:rPr>
              <a:t>We cook food in order to kill any bacteria that is in or on the foods. It must reach 75°C for at least 2 minutes to kill bacteria.</a:t>
            </a:r>
            <a:endParaRPr sz="864">
              <a:solidFill>
                <a:schemeClr val="dk1"/>
              </a:solidFill>
              <a:latin typeface="Calibri"/>
              <a:ea typeface="Calibri"/>
              <a:cs typeface="Calibri"/>
              <a:sym typeface="Calibri"/>
            </a:endParaRPr>
          </a:p>
        </p:txBody>
      </p:sp>
      <p:sp>
        <p:nvSpPr>
          <p:cNvPr id="196" name="Google Shape;196;g3811152ce69_0_101"/>
          <p:cNvSpPr/>
          <p:nvPr/>
        </p:nvSpPr>
        <p:spPr>
          <a:xfrm>
            <a:off x="8638513" y="2694023"/>
            <a:ext cx="1948200" cy="906900"/>
          </a:xfrm>
          <a:prstGeom prst="rect">
            <a:avLst/>
          </a:prstGeom>
          <a:noFill/>
          <a:ln>
            <a:noFill/>
          </a:ln>
        </p:spPr>
        <p:txBody>
          <a:bodyPr anchorCtr="0" anchor="t" bIns="45700" lIns="91425" spcFirstLastPara="1" rIns="91425" wrap="square" tIns="45700">
            <a:noAutofit/>
          </a:bodyPr>
          <a:lstStyle/>
          <a:p>
            <a:pPr indent="0" lvl="0" marL="0" marR="0" rtl="0" algn="just">
              <a:spcBef>
                <a:spcPts val="0"/>
              </a:spcBef>
              <a:spcAft>
                <a:spcPts val="0"/>
              </a:spcAft>
              <a:buNone/>
            </a:pPr>
            <a:r>
              <a:rPr lang="en-GB" sz="972">
                <a:solidFill>
                  <a:srgbClr val="000000"/>
                </a:solidFill>
                <a:latin typeface="Twentieth Century"/>
                <a:ea typeface="Twentieth Century"/>
                <a:cs typeface="Twentieth Century"/>
                <a:sym typeface="Twentieth Century"/>
              </a:rPr>
              <a:t>leaning</a:t>
            </a:r>
            <a:endParaRPr/>
          </a:p>
          <a:p>
            <a:pPr indent="0" lvl="0" marL="0" marR="0" rtl="0" algn="just">
              <a:spcBef>
                <a:spcPts val="0"/>
              </a:spcBef>
              <a:spcAft>
                <a:spcPts val="0"/>
              </a:spcAft>
              <a:buNone/>
            </a:pPr>
            <a:r>
              <a:rPr lang="en-GB" sz="864">
                <a:solidFill>
                  <a:srgbClr val="000000"/>
                </a:solidFill>
                <a:latin typeface="Twentieth Century"/>
                <a:ea typeface="Twentieth Century"/>
                <a:cs typeface="Twentieth Century"/>
                <a:sym typeface="Twentieth Century"/>
              </a:rPr>
              <a:t>We use hot soapy water to clean away any bacteria or food to prevent more bacteria growing. You need to </a:t>
            </a:r>
            <a:r>
              <a:rPr lang="en-GB" sz="864">
                <a:latin typeface="Twentieth Century"/>
                <a:ea typeface="Twentieth Century"/>
                <a:cs typeface="Twentieth Century"/>
                <a:sym typeface="Twentieth Century"/>
              </a:rPr>
              <a:t>wash</a:t>
            </a:r>
            <a:r>
              <a:rPr lang="en-GB" sz="864">
                <a:solidFill>
                  <a:srgbClr val="000000"/>
                </a:solidFill>
                <a:latin typeface="Twentieth Century"/>
                <a:ea typeface="Twentieth Century"/>
                <a:cs typeface="Twentieth Century"/>
                <a:sym typeface="Twentieth Century"/>
              </a:rPr>
              <a:t> fruit and vegetables too, but you should never wash meats!</a:t>
            </a:r>
            <a:endParaRPr sz="864">
              <a:solidFill>
                <a:schemeClr val="dk1"/>
              </a:solidFill>
              <a:latin typeface="Calibri"/>
              <a:ea typeface="Calibri"/>
              <a:cs typeface="Calibri"/>
              <a:sym typeface="Calibri"/>
            </a:endParaRPr>
          </a:p>
        </p:txBody>
      </p:sp>
      <p:sp>
        <p:nvSpPr>
          <p:cNvPr id="197" name="Google Shape;197;g3811152ce69_0_101"/>
          <p:cNvSpPr/>
          <p:nvPr/>
        </p:nvSpPr>
        <p:spPr>
          <a:xfrm>
            <a:off x="6235251" y="3920960"/>
            <a:ext cx="2122500" cy="1039800"/>
          </a:xfrm>
          <a:prstGeom prst="rect">
            <a:avLst/>
          </a:prstGeom>
          <a:noFill/>
          <a:ln>
            <a:noFill/>
          </a:ln>
        </p:spPr>
        <p:txBody>
          <a:bodyPr anchorCtr="0" anchor="t" bIns="45700" lIns="91425" spcFirstLastPara="1" rIns="91425" wrap="square" tIns="45700">
            <a:noAutofit/>
          </a:bodyPr>
          <a:lstStyle/>
          <a:p>
            <a:pPr indent="0" lvl="0" marL="0" marR="0" rtl="0" algn="just">
              <a:spcBef>
                <a:spcPts val="0"/>
              </a:spcBef>
              <a:spcAft>
                <a:spcPts val="0"/>
              </a:spcAft>
              <a:buNone/>
            </a:pPr>
            <a:r>
              <a:rPr lang="en-GB" sz="972">
                <a:solidFill>
                  <a:srgbClr val="000000"/>
                </a:solidFill>
                <a:latin typeface="Twentieth Century"/>
                <a:ea typeface="Twentieth Century"/>
                <a:cs typeface="Twentieth Century"/>
                <a:sym typeface="Twentieth Century"/>
              </a:rPr>
              <a:t>    hilling</a:t>
            </a:r>
            <a:endParaRPr/>
          </a:p>
          <a:p>
            <a:pPr indent="0" lvl="0" marL="0" marR="0" rtl="0" algn="just">
              <a:spcBef>
                <a:spcPts val="0"/>
              </a:spcBef>
              <a:spcAft>
                <a:spcPts val="0"/>
              </a:spcAft>
              <a:buNone/>
            </a:pPr>
            <a:r>
              <a:rPr lang="en-GB" sz="864">
                <a:solidFill>
                  <a:srgbClr val="000000"/>
                </a:solidFill>
                <a:latin typeface="Twentieth Century"/>
                <a:ea typeface="Twentieth Century"/>
                <a:cs typeface="Twentieth Century"/>
                <a:sym typeface="Twentieth Century"/>
              </a:rPr>
              <a:t>We have to store high risk foods like raw meat and dairy in the fridge at 2-5°C to prevent bacteria multiplying. We also need to keep different foods separate and covered and labelled to stop bacteria moving from one food to another.</a:t>
            </a:r>
            <a:endParaRPr sz="864">
              <a:solidFill>
                <a:schemeClr val="dk1"/>
              </a:solidFill>
              <a:latin typeface="Calibri"/>
              <a:ea typeface="Calibri"/>
              <a:cs typeface="Calibri"/>
              <a:sym typeface="Calibri"/>
            </a:endParaRPr>
          </a:p>
        </p:txBody>
      </p:sp>
      <p:sp>
        <p:nvSpPr>
          <p:cNvPr id="198" name="Google Shape;198;g3811152ce69_0_101"/>
          <p:cNvSpPr/>
          <p:nvPr/>
        </p:nvSpPr>
        <p:spPr>
          <a:xfrm>
            <a:off x="8476112" y="3922163"/>
            <a:ext cx="2122500" cy="1039800"/>
          </a:xfrm>
          <a:prstGeom prst="rect">
            <a:avLst/>
          </a:prstGeom>
          <a:noFill/>
          <a:ln>
            <a:noFill/>
          </a:ln>
        </p:spPr>
        <p:txBody>
          <a:bodyPr anchorCtr="0" anchor="t" bIns="45700" lIns="91425" spcFirstLastPara="1" rIns="91425" wrap="square" tIns="45700">
            <a:noAutofit/>
          </a:bodyPr>
          <a:lstStyle/>
          <a:p>
            <a:pPr indent="0" lvl="0" marL="0" marR="0" rtl="0" algn="just">
              <a:spcBef>
                <a:spcPts val="0"/>
              </a:spcBef>
              <a:spcAft>
                <a:spcPts val="0"/>
              </a:spcAft>
              <a:buNone/>
            </a:pPr>
            <a:r>
              <a:rPr lang="en-GB" sz="972">
                <a:solidFill>
                  <a:srgbClr val="000000"/>
                </a:solidFill>
                <a:latin typeface="Twentieth Century"/>
                <a:ea typeface="Twentieth Century"/>
                <a:cs typeface="Twentieth Century"/>
                <a:sym typeface="Twentieth Century"/>
              </a:rPr>
              <a:t>     ross contamination</a:t>
            </a:r>
            <a:endParaRPr/>
          </a:p>
          <a:p>
            <a:pPr indent="0" lvl="0" marL="0" marR="0" rtl="0" algn="just">
              <a:spcBef>
                <a:spcPts val="0"/>
              </a:spcBef>
              <a:spcAft>
                <a:spcPts val="0"/>
              </a:spcAft>
              <a:buNone/>
            </a:pPr>
            <a:r>
              <a:rPr lang="en-GB" sz="864">
                <a:solidFill>
                  <a:srgbClr val="000000"/>
                </a:solidFill>
                <a:latin typeface="Twentieth Century"/>
                <a:ea typeface="Twentieth Century"/>
                <a:cs typeface="Twentieth Century"/>
                <a:sym typeface="Twentieth Century"/>
              </a:rPr>
              <a:t>We have to prevent bacteria passing from one place to another, we do this by making sure we wash our hands before and after touching a variety of foods, clean all the equipment and surfaces well, store food correctly</a:t>
            </a:r>
            <a:endParaRPr sz="864">
              <a:solidFill>
                <a:schemeClr val="dk1"/>
              </a:solidFill>
              <a:latin typeface="Calibri"/>
              <a:ea typeface="Calibri"/>
              <a:cs typeface="Calibri"/>
              <a:sym typeface="Calibri"/>
            </a:endParaRPr>
          </a:p>
        </p:txBody>
      </p:sp>
      <p:pic>
        <p:nvPicPr>
          <p:cNvPr id="199" name="Google Shape;199;g3811152ce69_0_101"/>
          <p:cNvPicPr preferRelativeResize="0"/>
          <p:nvPr/>
        </p:nvPicPr>
        <p:blipFill>
          <a:blip r:embed="rId6">
            <a:alphaModFix/>
          </a:blip>
          <a:stretch>
            <a:fillRect/>
          </a:stretch>
        </p:blipFill>
        <p:spPr>
          <a:xfrm>
            <a:off x="4844950" y="2440975"/>
            <a:ext cx="1214100" cy="1214100"/>
          </a:xfrm>
          <a:prstGeom prst="rect">
            <a:avLst/>
          </a:prstGeom>
          <a:noFill/>
          <a:ln>
            <a:noFill/>
          </a:ln>
        </p:spPr>
      </p:pic>
      <p:pic>
        <p:nvPicPr>
          <p:cNvPr id="200" name="Google Shape;200;g3811152ce69_0_101"/>
          <p:cNvPicPr preferRelativeResize="0"/>
          <p:nvPr/>
        </p:nvPicPr>
        <p:blipFill>
          <a:blip r:embed="rId7">
            <a:alphaModFix/>
          </a:blip>
          <a:stretch>
            <a:fillRect/>
          </a:stretch>
        </p:blipFill>
        <p:spPr>
          <a:xfrm>
            <a:off x="3161549" y="3933824"/>
            <a:ext cx="1143113" cy="906850"/>
          </a:xfrm>
          <a:prstGeom prst="rect">
            <a:avLst/>
          </a:prstGeom>
          <a:noFill/>
          <a:ln>
            <a:noFill/>
          </a:ln>
        </p:spPr>
      </p:pic>
      <p:pic>
        <p:nvPicPr>
          <p:cNvPr id="201" name="Google Shape;201;g3811152ce69_0_101"/>
          <p:cNvPicPr preferRelativeResize="0"/>
          <p:nvPr/>
        </p:nvPicPr>
        <p:blipFill>
          <a:blip r:embed="rId8">
            <a:alphaModFix/>
          </a:blip>
          <a:stretch>
            <a:fillRect/>
          </a:stretch>
        </p:blipFill>
        <p:spPr>
          <a:xfrm>
            <a:off x="5075671" y="4990121"/>
            <a:ext cx="906850" cy="906850"/>
          </a:xfrm>
          <a:prstGeom prst="rect">
            <a:avLst/>
          </a:prstGeom>
          <a:noFill/>
          <a:ln>
            <a:noFill/>
          </a:ln>
        </p:spPr>
      </p:pic>
      <p:cxnSp>
        <p:nvCxnSpPr>
          <p:cNvPr id="202" name="Google Shape;202;g3811152ce69_0_101"/>
          <p:cNvCxnSpPr>
            <a:endCxn id="181" idx="3"/>
          </p:cNvCxnSpPr>
          <p:nvPr/>
        </p:nvCxnSpPr>
        <p:spPr>
          <a:xfrm flipH="1" rot="10800000">
            <a:off x="260765" y="301694"/>
            <a:ext cx="2400" cy="1748700"/>
          </a:xfrm>
          <a:prstGeom prst="straightConnector1">
            <a:avLst/>
          </a:prstGeom>
          <a:noFill/>
          <a:ln cap="flat" cmpd="sng" w="9525">
            <a:solidFill>
              <a:schemeClr val="dk1"/>
            </a:solidFill>
            <a:prstDash val="solid"/>
            <a:round/>
            <a:headEnd len="med" w="med" type="none"/>
            <a:tailEnd len="med" w="med" type="none"/>
          </a:ln>
        </p:spPr>
      </p:cxn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7" name="Shape 207"/>
        <p:cNvGrpSpPr/>
        <p:nvPr/>
      </p:nvGrpSpPr>
      <p:grpSpPr>
        <a:xfrm>
          <a:off x="0" y="0"/>
          <a:ext cx="0" cy="0"/>
          <a:chOff x="0" y="0"/>
          <a:chExt cx="0" cy="0"/>
        </a:xfrm>
      </p:grpSpPr>
      <p:grpSp>
        <p:nvGrpSpPr>
          <p:cNvPr id="208" name="Google Shape;208;g3827d20c3e1_0_6"/>
          <p:cNvGrpSpPr/>
          <p:nvPr/>
        </p:nvGrpSpPr>
        <p:grpSpPr>
          <a:xfrm rot="-5400000">
            <a:off x="-3387391" y="3537126"/>
            <a:ext cx="7246556" cy="471792"/>
            <a:chOff x="-944781" y="-533363"/>
            <a:chExt cx="6253500" cy="537900"/>
          </a:xfrm>
        </p:grpSpPr>
        <p:sp>
          <p:nvSpPr>
            <p:cNvPr id="209" name="Google Shape;209;g3827d20c3e1_0_6"/>
            <p:cNvSpPr txBox="1"/>
            <p:nvPr/>
          </p:nvSpPr>
          <p:spPr>
            <a:xfrm>
              <a:off x="-944781" y="-442981"/>
              <a:ext cx="6253500" cy="405000"/>
            </a:xfrm>
            <a:prstGeom prst="rect">
              <a:avLst/>
            </a:prstGeom>
            <a:solidFill>
              <a:srgbClr val="002060"/>
            </a:solidFill>
            <a:ln>
              <a:noFill/>
            </a:ln>
          </p:spPr>
          <p:txBody>
            <a:bodyPr anchorCtr="0" anchor="t" bIns="46250" lIns="92500" spcFirstLastPara="1" rIns="92500" wrap="square" tIns="46250">
              <a:spAutoFit/>
            </a:bodyPr>
            <a:lstStyle/>
            <a:p>
              <a:pPr indent="-406400" lvl="0" marL="406400" marR="0" rtl="0" algn="l">
                <a:spcBef>
                  <a:spcPts val="0"/>
                </a:spcBef>
                <a:spcAft>
                  <a:spcPts val="0"/>
                </a:spcAft>
                <a:buNone/>
              </a:pPr>
              <a:r>
                <a:rPr b="1" lang="en-GB" sz="1700">
                  <a:solidFill>
                    <a:schemeClr val="lt1"/>
                  </a:solidFill>
                  <a:latin typeface="Twentieth Century"/>
                  <a:ea typeface="Twentieth Century"/>
                  <a:cs typeface="Twentieth Century"/>
                  <a:sym typeface="Twentieth Century"/>
                </a:rPr>
                <a:t>    Design Technology  Knowledge Organiser Metals</a:t>
              </a:r>
              <a:endParaRPr sz="1400">
                <a:solidFill>
                  <a:schemeClr val="lt1"/>
                </a:solidFill>
                <a:latin typeface="Twentieth Century"/>
                <a:ea typeface="Twentieth Century"/>
                <a:cs typeface="Twentieth Century"/>
                <a:sym typeface="Twentieth Century"/>
              </a:endParaRPr>
            </a:p>
          </p:txBody>
        </p:sp>
        <p:sp>
          <p:nvSpPr>
            <p:cNvPr id="210" name="Google Shape;210;g3827d20c3e1_0_6"/>
            <p:cNvSpPr/>
            <p:nvPr/>
          </p:nvSpPr>
          <p:spPr>
            <a:xfrm>
              <a:off x="4767088" y="-533363"/>
              <a:ext cx="397200" cy="537900"/>
            </a:xfrm>
            <a:prstGeom prst="ellipse">
              <a:avLst/>
            </a:prstGeom>
            <a:solidFill>
              <a:schemeClr val="lt1"/>
            </a:solidFill>
            <a:ln>
              <a:noFill/>
            </a:ln>
          </p:spPr>
          <p:txBody>
            <a:bodyPr anchorCtr="0" anchor="ctr" bIns="46250" lIns="92500" spcFirstLastPara="1" rIns="92500" wrap="square" tIns="46250">
              <a:noAutofit/>
            </a:bodyPr>
            <a:lstStyle/>
            <a:p>
              <a:pPr indent="0" lvl="0" marL="0" marR="0" rtl="0" algn="ctr">
                <a:spcBef>
                  <a:spcPts val="0"/>
                </a:spcBef>
                <a:spcAft>
                  <a:spcPts val="0"/>
                </a:spcAft>
                <a:buNone/>
              </a:pPr>
              <a:r>
                <a:t/>
              </a:r>
              <a:endParaRPr sz="1300" u="sng">
                <a:solidFill>
                  <a:schemeClr val="lt1"/>
                </a:solidFill>
                <a:latin typeface="Calibri"/>
                <a:ea typeface="Calibri"/>
                <a:cs typeface="Calibri"/>
                <a:sym typeface="Calibri"/>
              </a:endParaRPr>
            </a:p>
          </p:txBody>
        </p:sp>
      </p:grpSp>
      <p:sp>
        <p:nvSpPr>
          <p:cNvPr id="211" name="Google Shape;211;g3827d20c3e1_0_6"/>
          <p:cNvSpPr/>
          <p:nvPr/>
        </p:nvSpPr>
        <p:spPr>
          <a:xfrm>
            <a:off x="3027019" y="281553"/>
            <a:ext cx="2935500" cy="1046400"/>
          </a:xfrm>
          <a:prstGeom prst="roundRect">
            <a:avLst>
              <a:gd fmla="val 16667" name="adj"/>
            </a:avLst>
          </a:prstGeom>
          <a:solidFill>
            <a:schemeClr val="lt1"/>
          </a:solidFill>
          <a:ln cap="flat" cmpd="sng" w="24175">
            <a:solidFill>
              <a:schemeClr val="accent4"/>
            </a:solidFill>
            <a:prstDash val="dash"/>
            <a:round/>
            <a:headEnd len="sm" w="sm" type="none"/>
            <a:tailEnd len="sm" w="sm" type="none"/>
          </a:ln>
        </p:spPr>
        <p:txBody>
          <a:bodyPr anchorCtr="0" anchor="t" bIns="46250" lIns="92500" spcFirstLastPara="1" rIns="92500" wrap="square" tIns="46250">
            <a:noAutofit/>
          </a:bodyPr>
          <a:lstStyle/>
          <a:p>
            <a:pPr indent="0" lvl="0" marL="0" marR="0" rtl="0" algn="just">
              <a:spcBef>
                <a:spcPts val="0"/>
              </a:spcBef>
              <a:spcAft>
                <a:spcPts val="0"/>
              </a:spcAft>
              <a:buNone/>
            </a:pPr>
            <a:r>
              <a:rPr lang="en-GB" sz="1000">
                <a:solidFill>
                  <a:srgbClr val="1F1F1F"/>
                </a:solidFill>
                <a:highlight>
                  <a:srgbClr val="FFFFFF"/>
                </a:highlight>
                <a:latin typeface="Twentieth Century"/>
                <a:ea typeface="Twentieth Century"/>
                <a:cs typeface="Twentieth Century"/>
                <a:sym typeface="Twentieth Century"/>
              </a:rPr>
              <a:t>This unit recaps metals from last year. It covers a range of drawing skills including isometric, oblique, perspective and finally orthographic. The design process is covered and you will discover a range of design styles, ‘Art Deco’ being the main focus.</a:t>
            </a:r>
            <a:endParaRPr sz="1000">
              <a:latin typeface="Twentieth Century"/>
              <a:ea typeface="Twentieth Century"/>
              <a:cs typeface="Twentieth Century"/>
              <a:sym typeface="Twentieth Century"/>
            </a:endParaRPr>
          </a:p>
        </p:txBody>
      </p:sp>
      <p:sp>
        <p:nvSpPr>
          <p:cNvPr id="212" name="Google Shape;212;g3827d20c3e1_0_6"/>
          <p:cNvSpPr/>
          <p:nvPr/>
        </p:nvSpPr>
        <p:spPr>
          <a:xfrm>
            <a:off x="8640586" y="5725072"/>
            <a:ext cx="1877700" cy="1487100"/>
          </a:xfrm>
          <a:prstGeom prst="roundRect">
            <a:avLst>
              <a:gd fmla="val 8710" name="adj"/>
            </a:avLst>
          </a:prstGeom>
          <a:solidFill>
            <a:schemeClr val="lt1"/>
          </a:solidFill>
          <a:ln cap="flat" cmpd="sng" w="24175">
            <a:solidFill>
              <a:schemeClr val="accent4"/>
            </a:solidFill>
            <a:prstDash val="dash"/>
            <a:round/>
            <a:headEnd len="sm" w="sm" type="none"/>
            <a:tailEnd len="sm" w="sm" type="none"/>
          </a:ln>
        </p:spPr>
        <p:txBody>
          <a:bodyPr anchorCtr="0" anchor="ctr" bIns="46250" lIns="92500" spcFirstLastPara="1" rIns="92500" wrap="square" tIns="46250">
            <a:noAutofit/>
          </a:bodyPr>
          <a:lstStyle/>
          <a:p>
            <a:pPr indent="0" lvl="0" marL="0" rtl="0" algn="l">
              <a:spcBef>
                <a:spcPts val="0"/>
              </a:spcBef>
              <a:spcAft>
                <a:spcPts val="0"/>
              </a:spcAft>
              <a:buNone/>
            </a:pPr>
            <a:r>
              <a:rPr b="1" lang="en-GB" sz="1000">
                <a:solidFill>
                  <a:srgbClr val="1F1F1F"/>
                </a:solidFill>
                <a:highlight>
                  <a:srgbClr val="FFFFFF"/>
                </a:highlight>
                <a:latin typeface="Twentieth Century"/>
                <a:ea typeface="Twentieth Century"/>
                <a:cs typeface="Twentieth Century"/>
                <a:sym typeface="Twentieth Century"/>
              </a:rPr>
              <a:t>Key words</a:t>
            </a:r>
            <a:endParaRPr b="1" sz="1000">
              <a:solidFill>
                <a:srgbClr val="1F1F1F"/>
              </a:solidFill>
              <a:highlight>
                <a:srgbClr val="FFFFFF"/>
              </a:highlight>
              <a:latin typeface="Twentieth Century"/>
              <a:ea typeface="Twentieth Century"/>
              <a:cs typeface="Twentieth Century"/>
              <a:sym typeface="Twentieth Century"/>
            </a:endParaRPr>
          </a:p>
          <a:p>
            <a:pPr indent="0" lvl="0" marL="0" rtl="0" algn="l">
              <a:spcBef>
                <a:spcPts val="0"/>
              </a:spcBef>
              <a:spcAft>
                <a:spcPts val="0"/>
              </a:spcAft>
              <a:buNone/>
            </a:pPr>
            <a:r>
              <a:rPr lang="en-GB" sz="1000">
                <a:solidFill>
                  <a:srgbClr val="1F1F1F"/>
                </a:solidFill>
                <a:highlight>
                  <a:srgbClr val="FFFFFF"/>
                </a:highlight>
                <a:latin typeface="Twentieth Century"/>
                <a:ea typeface="Twentieth Century"/>
                <a:cs typeface="Twentieth Century"/>
                <a:sym typeface="Twentieth Century"/>
              </a:rPr>
              <a:t>Ferrous, non ferrous, alloys. </a:t>
            </a:r>
            <a:endParaRPr sz="1000">
              <a:solidFill>
                <a:srgbClr val="1F1F1F"/>
              </a:solidFill>
              <a:highlight>
                <a:srgbClr val="FFFFFF"/>
              </a:highlight>
              <a:latin typeface="Twentieth Century"/>
              <a:ea typeface="Twentieth Century"/>
              <a:cs typeface="Twentieth Century"/>
              <a:sym typeface="Twentieth Century"/>
            </a:endParaRPr>
          </a:p>
          <a:p>
            <a:pPr indent="0" lvl="0" marL="0" rtl="0" algn="l">
              <a:spcBef>
                <a:spcPts val="0"/>
              </a:spcBef>
              <a:spcAft>
                <a:spcPts val="0"/>
              </a:spcAft>
              <a:buNone/>
            </a:pPr>
            <a:r>
              <a:rPr lang="en-GB" sz="1000">
                <a:solidFill>
                  <a:srgbClr val="1F1F1F"/>
                </a:solidFill>
                <a:highlight>
                  <a:srgbClr val="FFFFFF"/>
                </a:highlight>
                <a:latin typeface="Twentieth Century"/>
                <a:ea typeface="Twentieth Century"/>
                <a:cs typeface="Twentieth Century"/>
                <a:sym typeface="Twentieth Century"/>
              </a:rPr>
              <a:t>Wasting, addition, redistribution.</a:t>
            </a:r>
            <a:endParaRPr sz="1000">
              <a:solidFill>
                <a:srgbClr val="1F1F1F"/>
              </a:solidFill>
              <a:highlight>
                <a:srgbClr val="FFFFFF"/>
              </a:highlight>
              <a:latin typeface="Twentieth Century"/>
              <a:ea typeface="Twentieth Century"/>
              <a:cs typeface="Twentieth Century"/>
              <a:sym typeface="Twentieth Century"/>
            </a:endParaRPr>
          </a:p>
          <a:p>
            <a:pPr indent="0" lvl="0" marL="0" rtl="0" algn="l">
              <a:spcBef>
                <a:spcPts val="0"/>
              </a:spcBef>
              <a:spcAft>
                <a:spcPts val="0"/>
              </a:spcAft>
              <a:buNone/>
            </a:pPr>
            <a:r>
              <a:rPr lang="en-GB" sz="1000">
                <a:solidFill>
                  <a:srgbClr val="1F1F1F"/>
                </a:solidFill>
                <a:highlight>
                  <a:srgbClr val="FFFFFF"/>
                </a:highlight>
                <a:latin typeface="Twentieth Century"/>
                <a:ea typeface="Twentieth Century"/>
                <a:cs typeface="Twentieth Century"/>
                <a:sym typeface="Twentieth Century"/>
              </a:rPr>
              <a:t>Soldering, brazing, welding.</a:t>
            </a:r>
            <a:endParaRPr sz="1000">
              <a:solidFill>
                <a:srgbClr val="1F1F1F"/>
              </a:solidFill>
              <a:highlight>
                <a:srgbClr val="FFFFFF"/>
              </a:highlight>
              <a:latin typeface="Twentieth Century"/>
              <a:ea typeface="Twentieth Century"/>
              <a:cs typeface="Twentieth Century"/>
              <a:sym typeface="Twentieth Century"/>
            </a:endParaRPr>
          </a:p>
          <a:p>
            <a:pPr indent="0" lvl="0" marL="0" rtl="0" algn="l">
              <a:spcBef>
                <a:spcPts val="0"/>
              </a:spcBef>
              <a:spcAft>
                <a:spcPts val="0"/>
              </a:spcAft>
              <a:buNone/>
            </a:pPr>
            <a:r>
              <a:t/>
            </a:r>
            <a:endParaRPr sz="1000">
              <a:solidFill>
                <a:srgbClr val="1F1F1F"/>
              </a:solidFill>
              <a:highlight>
                <a:srgbClr val="FFFFFF"/>
              </a:highlight>
              <a:latin typeface="Twentieth Century"/>
              <a:ea typeface="Twentieth Century"/>
              <a:cs typeface="Twentieth Century"/>
              <a:sym typeface="Twentieth Century"/>
            </a:endParaRPr>
          </a:p>
          <a:p>
            <a:pPr indent="0" lvl="0" marL="0" rtl="0" algn="l">
              <a:spcBef>
                <a:spcPts val="0"/>
              </a:spcBef>
              <a:spcAft>
                <a:spcPts val="0"/>
              </a:spcAft>
              <a:buNone/>
            </a:pPr>
            <a:r>
              <a:t/>
            </a:r>
            <a:endParaRPr sz="1000">
              <a:latin typeface="Twentieth Century"/>
              <a:ea typeface="Twentieth Century"/>
              <a:cs typeface="Twentieth Century"/>
              <a:sym typeface="Twentieth Century"/>
            </a:endParaRPr>
          </a:p>
        </p:txBody>
      </p:sp>
      <p:sp>
        <p:nvSpPr>
          <p:cNvPr id="213" name="Google Shape;213;g3827d20c3e1_0_6"/>
          <p:cNvSpPr/>
          <p:nvPr/>
        </p:nvSpPr>
        <p:spPr>
          <a:xfrm>
            <a:off x="501458" y="245831"/>
            <a:ext cx="2392200" cy="831000"/>
          </a:xfrm>
          <a:prstGeom prst="roundRect">
            <a:avLst>
              <a:gd fmla="val 16667" name="adj"/>
            </a:avLst>
          </a:prstGeom>
          <a:solidFill>
            <a:schemeClr val="lt1"/>
          </a:solidFill>
          <a:ln cap="flat" cmpd="sng" w="24175">
            <a:solidFill>
              <a:schemeClr val="accent4"/>
            </a:solidFill>
            <a:prstDash val="dash"/>
            <a:round/>
            <a:headEnd len="sm" w="sm" type="none"/>
            <a:tailEnd len="sm" w="sm" type="none"/>
          </a:ln>
        </p:spPr>
        <p:txBody>
          <a:bodyPr anchorCtr="0" anchor="t" bIns="46250" lIns="92500" spcFirstLastPara="1" rIns="92500" wrap="square" tIns="46250">
            <a:noAutofit/>
          </a:bodyPr>
          <a:lstStyle/>
          <a:p>
            <a:pPr indent="0" lvl="0" marL="0" marR="0" rtl="0" algn="just">
              <a:spcBef>
                <a:spcPts val="0"/>
              </a:spcBef>
              <a:spcAft>
                <a:spcPts val="0"/>
              </a:spcAft>
              <a:buNone/>
            </a:pPr>
            <a:r>
              <a:rPr lang="en-GB" sz="1000">
                <a:solidFill>
                  <a:srgbClr val="1F1F1F"/>
                </a:solidFill>
                <a:highlight>
                  <a:srgbClr val="FFFFFF"/>
                </a:highlight>
                <a:latin typeface="Roboto"/>
                <a:ea typeface="Roboto"/>
                <a:cs typeface="Roboto"/>
                <a:sym typeface="Roboto"/>
              </a:rPr>
              <a:t>T</a:t>
            </a:r>
            <a:r>
              <a:rPr lang="en-GB" sz="1000">
                <a:solidFill>
                  <a:srgbClr val="1F1F1F"/>
                </a:solidFill>
                <a:highlight>
                  <a:srgbClr val="FFFFFF"/>
                </a:highlight>
                <a:latin typeface="Twentieth Century"/>
                <a:ea typeface="Twentieth Century"/>
                <a:cs typeface="Twentieth Century"/>
                <a:sym typeface="Twentieth Century"/>
              </a:rPr>
              <a:t>he metal classifications and the differences between them. Understanding the properties and uses of several examples..</a:t>
            </a:r>
            <a:endParaRPr sz="900">
              <a:solidFill>
                <a:srgbClr val="FF0000"/>
              </a:solidFill>
              <a:latin typeface="Twentieth Century"/>
              <a:ea typeface="Twentieth Century"/>
              <a:cs typeface="Twentieth Century"/>
              <a:sym typeface="Twentieth Century"/>
            </a:endParaRPr>
          </a:p>
        </p:txBody>
      </p:sp>
      <p:sp>
        <p:nvSpPr>
          <p:cNvPr id="214" name="Google Shape;214;g3827d20c3e1_0_6"/>
          <p:cNvSpPr/>
          <p:nvPr/>
        </p:nvSpPr>
        <p:spPr>
          <a:xfrm>
            <a:off x="8267855" y="281553"/>
            <a:ext cx="1223100" cy="1487100"/>
          </a:xfrm>
          <a:prstGeom prst="roundRect">
            <a:avLst>
              <a:gd fmla="val 16667" name="adj"/>
            </a:avLst>
          </a:prstGeom>
          <a:solidFill>
            <a:schemeClr val="lt1"/>
          </a:solidFill>
          <a:ln cap="flat" cmpd="sng" w="24175">
            <a:solidFill>
              <a:schemeClr val="accent4"/>
            </a:solidFill>
            <a:prstDash val="dash"/>
            <a:round/>
            <a:headEnd len="sm" w="sm" type="none"/>
            <a:tailEnd len="sm" w="sm" type="none"/>
          </a:ln>
        </p:spPr>
        <p:txBody>
          <a:bodyPr anchorCtr="0" anchor="t" bIns="46250" lIns="92500" spcFirstLastPara="1" rIns="92500" wrap="square" tIns="46250">
            <a:noAutofit/>
          </a:bodyPr>
          <a:lstStyle/>
          <a:p>
            <a:pPr indent="0" lvl="0" marL="0" marR="0" rtl="0" algn="l">
              <a:spcBef>
                <a:spcPts val="0"/>
              </a:spcBef>
              <a:spcAft>
                <a:spcPts val="0"/>
              </a:spcAft>
              <a:buNone/>
            </a:pPr>
            <a:r>
              <a:rPr lang="en-GB" sz="1000">
                <a:solidFill>
                  <a:srgbClr val="1F1F1F"/>
                </a:solidFill>
                <a:highlight>
                  <a:srgbClr val="FFFFFF"/>
                </a:highlight>
                <a:latin typeface="Twentieth Century"/>
                <a:ea typeface="Twentieth Century"/>
                <a:cs typeface="Twentieth Century"/>
                <a:sym typeface="Twentieth Century"/>
              </a:rPr>
              <a:t>You will learn how past designers such as the Art Deco group were influenced and use this to develop their own designs.</a:t>
            </a:r>
            <a:endParaRPr sz="900">
              <a:solidFill>
                <a:schemeClr val="dk1"/>
              </a:solidFill>
              <a:latin typeface="Twentieth Century"/>
              <a:ea typeface="Twentieth Century"/>
              <a:cs typeface="Twentieth Century"/>
              <a:sym typeface="Twentieth Century"/>
            </a:endParaRPr>
          </a:p>
        </p:txBody>
      </p:sp>
      <p:sp>
        <p:nvSpPr>
          <p:cNvPr id="215" name="Google Shape;215;g3827d20c3e1_0_6"/>
          <p:cNvSpPr/>
          <p:nvPr/>
        </p:nvSpPr>
        <p:spPr>
          <a:xfrm>
            <a:off x="8267855" y="2068667"/>
            <a:ext cx="2368200" cy="2051700"/>
          </a:xfrm>
          <a:prstGeom prst="roundRect">
            <a:avLst>
              <a:gd fmla="val 16667" name="adj"/>
            </a:avLst>
          </a:prstGeom>
          <a:solidFill>
            <a:schemeClr val="lt1"/>
          </a:solidFill>
          <a:ln cap="flat" cmpd="sng" w="24175">
            <a:solidFill>
              <a:schemeClr val="accent4"/>
            </a:solidFill>
            <a:prstDash val="dash"/>
            <a:round/>
            <a:headEnd len="sm" w="sm" type="none"/>
            <a:tailEnd len="sm" w="sm" type="none"/>
          </a:ln>
        </p:spPr>
        <p:txBody>
          <a:bodyPr anchorCtr="0" anchor="t" bIns="46250" lIns="92500" spcFirstLastPara="1" rIns="92500" wrap="square" tIns="46250">
            <a:noAutofit/>
          </a:bodyPr>
          <a:lstStyle/>
          <a:p>
            <a:pPr indent="0" lvl="0" marL="0" rtl="0" algn="l">
              <a:lnSpc>
                <a:spcPct val="100000"/>
              </a:lnSpc>
              <a:spcBef>
                <a:spcPts val="0"/>
              </a:spcBef>
              <a:spcAft>
                <a:spcPts val="0"/>
              </a:spcAft>
              <a:buNone/>
            </a:pPr>
            <a:r>
              <a:rPr lang="en-GB" sz="1000">
                <a:solidFill>
                  <a:srgbClr val="202124"/>
                </a:solidFill>
                <a:highlight>
                  <a:srgbClr val="FFFFFF"/>
                </a:highlight>
                <a:latin typeface="Twentieth Century"/>
                <a:ea typeface="Twentieth Century"/>
                <a:cs typeface="Twentieth Century"/>
                <a:sym typeface="Twentieth Century"/>
              </a:rPr>
              <a:t>Heavy geometric influences.</a:t>
            </a:r>
            <a:endParaRPr sz="1000">
              <a:solidFill>
                <a:srgbClr val="202124"/>
              </a:solidFill>
              <a:highlight>
                <a:srgbClr val="FFFFFF"/>
              </a:highlight>
              <a:latin typeface="Twentieth Century"/>
              <a:ea typeface="Twentieth Century"/>
              <a:cs typeface="Twentieth Century"/>
              <a:sym typeface="Twentieth Century"/>
            </a:endParaRPr>
          </a:p>
          <a:p>
            <a:pPr indent="0" lvl="0" marL="0" rtl="0" algn="l">
              <a:lnSpc>
                <a:spcPct val="100000"/>
              </a:lnSpc>
              <a:spcBef>
                <a:spcPts val="400"/>
              </a:spcBef>
              <a:spcAft>
                <a:spcPts val="0"/>
              </a:spcAft>
              <a:buNone/>
            </a:pPr>
            <a:r>
              <a:rPr lang="en-GB" sz="1000">
                <a:solidFill>
                  <a:srgbClr val="202124"/>
                </a:solidFill>
                <a:highlight>
                  <a:srgbClr val="FFFFFF"/>
                </a:highlight>
                <a:latin typeface="Twentieth Century"/>
                <a:ea typeface="Twentieth Century"/>
                <a:cs typeface="Twentieth Century"/>
                <a:sym typeface="Twentieth Century"/>
              </a:rPr>
              <a:t>Triangular shapes.</a:t>
            </a:r>
            <a:endParaRPr sz="1000">
              <a:solidFill>
                <a:srgbClr val="202124"/>
              </a:solidFill>
              <a:highlight>
                <a:srgbClr val="FFFFFF"/>
              </a:highlight>
              <a:latin typeface="Twentieth Century"/>
              <a:ea typeface="Twentieth Century"/>
              <a:cs typeface="Twentieth Century"/>
              <a:sym typeface="Twentieth Century"/>
            </a:endParaRPr>
          </a:p>
          <a:p>
            <a:pPr indent="0" lvl="0" marL="0" rtl="0" algn="l">
              <a:lnSpc>
                <a:spcPct val="100000"/>
              </a:lnSpc>
              <a:spcBef>
                <a:spcPts val="400"/>
              </a:spcBef>
              <a:spcAft>
                <a:spcPts val="0"/>
              </a:spcAft>
              <a:buNone/>
            </a:pPr>
            <a:r>
              <a:rPr lang="en-GB" sz="1000">
                <a:solidFill>
                  <a:srgbClr val="202124"/>
                </a:solidFill>
                <a:highlight>
                  <a:srgbClr val="FFFFFF"/>
                </a:highlight>
                <a:latin typeface="Twentieth Century"/>
                <a:ea typeface="Twentieth Century"/>
                <a:cs typeface="Twentieth Century"/>
                <a:sym typeface="Twentieth Century"/>
              </a:rPr>
              <a:t>Zigzags.</a:t>
            </a:r>
            <a:endParaRPr sz="1000">
              <a:solidFill>
                <a:srgbClr val="202124"/>
              </a:solidFill>
              <a:highlight>
                <a:srgbClr val="FFFFFF"/>
              </a:highlight>
              <a:latin typeface="Twentieth Century"/>
              <a:ea typeface="Twentieth Century"/>
              <a:cs typeface="Twentieth Century"/>
              <a:sym typeface="Twentieth Century"/>
            </a:endParaRPr>
          </a:p>
          <a:p>
            <a:pPr indent="0" lvl="0" marL="0" rtl="0" algn="l">
              <a:lnSpc>
                <a:spcPct val="100000"/>
              </a:lnSpc>
              <a:spcBef>
                <a:spcPts val="400"/>
              </a:spcBef>
              <a:spcAft>
                <a:spcPts val="0"/>
              </a:spcAft>
              <a:buNone/>
            </a:pPr>
            <a:r>
              <a:rPr lang="en-GB" sz="1000">
                <a:solidFill>
                  <a:srgbClr val="202124"/>
                </a:solidFill>
                <a:highlight>
                  <a:srgbClr val="FFFFFF"/>
                </a:highlight>
                <a:latin typeface="Twentieth Century"/>
                <a:ea typeface="Twentieth Century"/>
                <a:cs typeface="Twentieth Century"/>
                <a:sym typeface="Twentieth Century"/>
              </a:rPr>
              <a:t>Trapezoidal shapes.</a:t>
            </a:r>
            <a:endParaRPr sz="1000">
              <a:solidFill>
                <a:srgbClr val="202124"/>
              </a:solidFill>
              <a:highlight>
                <a:srgbClr val="FFFFFF"/>
              </a:highlight>
              <a:latin typeface="Twentieth Century"/>
              <a:ea typeface="Twentieth Century"/>
              <a:cs typeface="Twentieth Century"/>
              <a:sym typeface="Twentieth Century"/>
            </a:endParaRPr>
          </a:p>
          <a:p>
            <a:pPr indent="0" lvl="0" marL="0" rtl="0" algn="l">
              <a:lnSpc>
                <a:spcPct val="100000"/>
              </a:lnSpc>
              <a:spcBef>
                <a:spcPts val="400"/>
              </a:spcBef>
              <a:spcAft>
                <a:spcPts val="0"/>
              </a:spcAft>
              <a:buNone/>
            </a:pPr>
            <a:r>
              <a:rPr lang="en-GB" sz="1000">
                <a:solidFill>
                  <a:srgbClr val="202124"/>
                </a:solidFill>
                <a:highlight>
                  <a:srgbClr val="FFFFFF"/>
                </a:highlight>
                <a:latin typeface="Twentieth Century"/>
                <a:ea typeface="Twentieth Century"/>
                <a:cs typeface="Twentieth Century"/>
                <a:sym typeface="Twentieth Century"/>
              </a:rPr>
              <a:t>Straight and smooth lines.</a:t>
            </a:r>
            <a:endParaRPr sz="1000">
              <a:solidFill>
                <a:srgbClr val="202124"/>
              </a:solidFill>
              <a:highlight>
                <a:srgbClr val="FFFFFF"/>
              </a:highlight>
              <a:latin typeface="Twentieth Century"/>
              <a:ea typeface="Twentieth Century"/>
              <a:cs typeface="Twentieth Century"/>
              <a:sym typeface="Twentieth Century"/>
            </a:endParaRPr>
          </a:p>
          <a:p>
            <a:pPr indent="0" lvl="0" marL="0" rtl="0" algn="l">
              <a:lnSpc>
                <a:spcPct val="100000"/>
              </a:lnSpc>
              <a:spcBef>
                <a:spcPts val="400"/>
              </a:spcBef>
              <a:spcAft>
                <a:spcPts val="0"/>
              </a:spcAft>
              <a:buNone/>
            </a:pPr>
            <a:r>
              <a:rPr lang="en-GB" sz="1000">
                <a:solidFill>
                  <a:srgbClr val="202124"/>
                </a:solidFill>
                <a:highlight>
                  <a:srgbClr val="FFFFFF"/>
                </a:highlight>
                <a:latin typeface="Twentieth Century"/>
                <a:ea typeface="Twentieth Century"/>
                <a:cs typeface="Twentieth Century"/>
                <a:sym typeface="Twentieth Century"/>
              </a:rPr>
              <a:t>Loud, vibrant, and even kitschy colors.</a:t>
            </a:r>
            <a:endParaRPr sz="1000">
              <a:solidFill>
                <a:srgbClr val="202124"/>
              </a:solidFill>
              <a:highlight>
                <a:srgbClr val="FFFFFF"/>
              </a:highlight>
              <a:latin typeface="Twentieth Century"/>
              <a:ea typeface="Twentieth Century"/>
              <a:cs typeface="Twentieth Century"/>
              <a:sym typeface="Twentieth Century"/>
            </a:endParaRPr>
          </a:p>
          <a:p>
            <a:pPr indent="0" lvl="0" marL="0" rtl="0" algn="l">
              <a:lnSpc>
                <a:spcPct val="100000"/>
              </a:lnSpc>
              <a:spcBef>
                <a:spcPts val="400"/>
              </a:spcBef>
              <a:spcAft>
                <a:spcPts val="0"/>
              </a:spcAft>
              <a:buNone/>
            </a:pPr>
            <a:r>
              <a:rPr lang="en-GB" sz="1000">
                <a:solidFill>
                  <a:srgbClr val="202124"/>
                </a:solidFill>
                <a:highlight>
                  <a:srgbClr val="FFFFFF"/>
                </a:highlight>
                <a:latin typeface="Twentieth Century"/>
                <a:ea typeface="Twentieth Century"/>
                <a:cs typeface="Twentieth Century"/>
                <a:sym typeface="Twentieth Century"/>
              </a:rPr>
              <a:t>Streamlined and sleek forms.</a:t>
            </a:r>
            <a:endParaRPr sz="1000">
              <a:solidFill>
                <a:srgbClr val="202124"/>
              </a:solidFill>
              <a:highlight>
                <a:srgbClr val="FFFFFF"/>
              </a:highlight>
              <a:latin typeface="Twentieth Century"/>
              <a:ea typeface="Twentieth Century"/>
              <a:cs typeface="Twentieth Century"/>
              <a:sym typeface="Twentieth Century"/>
            </a:endParaRPr>
          </a:p>
          <a:p>
            <a:pPr indent="0" lvl="0" marL="0" rtl="0" algn="l">
              <a:lnSpc>
                <a:spcPct val="100000"/>
              </a:lnSpc>
              <a:spcBef>
                <a:spcPts val="400"/>
              </a:spcBef>
              <a:spcAft>
                <a:spcPts val="0"/>
              </a:spcAft>
              <a:buNone/>
            </a:pPr>
            <a:r>
              <a:rPr lang="en-GB" sz="1000">
                <a:solidFill>
                  <a:srgbClr val="202124"/>
                </a:solidFill>
                <a:highlight>
                  <a:srgbClr val="FFFFFF"/>
                </a:highlight>
                <a:latin typeface="Twentieth Century"/>
                <a:ea typeface="Twentieth Century"/>
                <a:cs typeface="Twentieth Century"/>
                <a:sym typeface="Twentieth Century"/>
              </a:rPr>
              <a:t>Sunburst or sunrise motifs.</a:t>
            </a:r>
            <a:endParaRPr sz="1000">
              <a:solidFill>
                <a:srgbClr val="202124"/>
              </a:solidFill>
              <a:highlight>
                <a:srgbClr val="FFFFFF"/>
              </a:highlight>
              <a:latin typeface="Twentieth Century"/>
              <a:ea typeface="Twentieth Century"/>
              <a:cs typeface="Twentieth Century"/>
              <a:sym typeface="Twentieth Century"/>
            </a:endParaRPr>
          </a:p>
          <a:p>
            <a:pPr indent="0" lvl="0" marL="0" rtl="0" algn="l">
              <a:lnSpc>
                <a:spcPct val="115000"/>
              </a:lnSpc>
              <a:spcBef>
                <a:spcPts val="400"/>
              </a:spcBef>
              <a:spcAft>
                <a:spcPts val="400"/>
              </a:spcAft>
              <a:buNone/>
            </a:pPr>
            <a:r>
              <a:t/>
            </a:r>
            <a:endParaRPr sz="1000">
              <a:solidFill>
                <a:srgbClr val="4D5156"/>
              </a:solidFill>
              <a:highlight>
                <a:srgbClr val="FFFFFF"/>
              </a:highlight>
              <a:latin typeface="Twentieth Century"/>
              <a:ea typeface="Twentieth Century"/>
              <a:cs typeface="Twentieth Century"/>
              <a:sym typeface="Twentieth Century"/>
            </a:endParaRPr>
          </a:p>
        </p:txBody>
      </p:sp>
      <p:pic>
        <p:nvPicPr>
          <p:cNvPr id="216" name="Google Shape;216;g3827d20c3e1_0_6"/>
          <p:cNvPicPr preferRelativeResize="0"/>
          <p:nvPr/>
        </p:nvPicPr>
        <p:blipFill>
          <a:blip r:embed="rId3">
            <a:alphaModFix/>
          </a:blip>
          <a:stretch>
            <a:fillRect/>
          </a:stretch>
        </p:blipFill>
        <p:spPr>
          <a:xfrm>
            <a:off x="9574592" y="306066"/>
            <a:ext cx="1056798" cy="1438086"/>
          </a:xfrm>
          <a:prstGeom prst="rect">
            <a:avLst/>
          </a:prstGeom>
          <a:noFill/>
          <a:ln>
            <a:noFill/>
          </a:ln>
        </p:spPr>
      </p:pic>
      <p:pic>
        <p:nvPicPr>
          <p:cNvPr id="217" name="Google Shape;217;g3827d20c3e1_0_6"/>
          <p:cNvPicPr preferRelativeResize="0"/>
          <p:nvPr/>
        </p:nvPicPr>
        <p:blipFill>
          <a:blip r:embed="rId4">
            <a:alphaModFix/>
          </a:blip>
          <a:stretch>
            <a:fillRect/>
          </a:stretch>
        </p:blipFill>
        <p:spPr>
          <a:xfrm>
            <a:off x="8479088" y="4239688"/>
            <a:ext cx="2039158" cy="1278951"/>
          </a:xfrm>
          <a:prstGeom prst="rect">
            <a:avLst/>
          </a:prstGeom>
          <a:noFill/>
          <a:ln>
            <a:noFill/>
          </a:ln>
        </p:spPr>
      </p:pic>
      <p:graphicFrame>
        <p:nvGraphicFramePr>
          <p:cNvPr id="218" name="Google Shape;218;g3827d20c3e1_0_6"/>
          <p:cNvGraphicFramePr/>
          <p:nvPr/>
        </p:nvGraphicFramePr>
        <p:xfrm>
          <a:off x="501443" y="1150377"/>
          <a:ext cx="3000000" cy="3000000"/>
        </p:xfrm>
        <a:graphic>
          <a:graphicData uri="http://schemas.openxmlformats.org/drawingml/2006/table">
            <a:tbl>
              <a:tblPr>
                <a:noFill/>
                <a:tableStyleId>{CE020F4C-F825-43A5-9122-ABE4A281A085}</a:tableStyleId>
              </a:tblPr>
              <a:tblGrid>
                <a:gridCol w="753175"/>
                <a:gridCol w="792175"/>
                <a:gridCol w="889975"/>
              </a:tblGrid>
              <a:tr h="515475">
                <a:tc>
                  <a:txBody>
                    <a:bodyPr/>
                    <a:lstStyle/>
                    <a:p>
                      <a:pPr indent="0" lvl="0" marL="0" rtl="0" algn="ctr">
                        <a:spcBef>
                          <a:spcPts val="0"/>
                        </a:spcBef>
                        <a:spcAft>
                          <a:spcPts val="0"/>
                        </a:spcAft>
                        <a:buNone/>
                      </a:pPr>
                      <a:r>
                        <a:rPr lang="en-GB" sz="700">
                          <a:latin typeface="Twentieth Century"/>
                          <a:ea typeface="Twentieth Century"/>
                          <a:cs typeface="Twentieth Century"/>
                          <a:sym typeface="Twentieth Century"/>
                        </a:rPr>
                        <a:t>Ferrous</a:t>
                      </a:r>
                      <a:endParaRPr sz="700">
                        <a:latin typeface="Twentieth Century"/>
                        <a:ea typeface="Twentieth Century"/>
                        <a:cs typeface="Twentieth Century"/>
                        <a:sym typeface="Twentieth Century"/>
                      </a:endParaRPr>
                    </a:p>
                  </a:txBody>
                  <a:tcPr marT="134400" marB="134400" marR="106925" marL="106925"/>
                </a:tc>
                <a:tc>
                  <a:txBody>
                    <a:bodyPr/>
                    <a:lstStyle/>
                    <a:p>
                      <a:pPr indent="0" lvl="0" marL="0" rtl="0" algn="ctr">
                        <a:spcBef>
                          <a:spcPts val="0"/>
                        </a:spcBef>
                        <a:spcAft>
                          <a:spcPts val="0"/>
                        </a:spcAft>
                        <a:buNone/>
                      </a:pPr>
                      <a:r>
                        <a:rPr lang="en-GB" sz="700">
                          <a:latin typeface="Twentieth Century"/>
                          <a:ea typeface="Twentieth Century"/>
                          <a:cs typeface="Twentieth Century"/>
                          <a:sym typeface="Twentieth Century"/>
                        </a:rPr>
                        <a:t>Non Ferrous</a:t>
                      </a:r>
                      <a:endParaRPr sz="700">
                        <a:latin typeface="Twentieth Century"/>
                        <a:ea typeface="Twentieth Century"/>
                        <a:cs typeface="Twentieth Century"/>
                        <a:sym typeface="Twentieth Century"/>
                      </a:endParaRPr>
                    </a:p>
                  </a:txBody>
                  <a:tcPr marT="134400" marB="134400" marR="106925" marL="106925"/>
                </a:tc>
                <a:tc>
                  <a:txBody>
                    <a:bodyPr/>
                    <a:lstStyle/>
                    <a:p>
                      <a:pPr indent="0" lvl="0" marL="0" rtl="0" algn="ctr">
                        <a:spcBef>
                          <a:spcPts val="0"/>
                        </a:spcBef>
                        <a:spcAft>
                          <a:spcPts val="0"/>
                        </a:spcAft>
                        <a:buNone/>
                      </a:pPr>
                      <a:r>
                        <a:rPr lang="en-GB" sz="700">
                          <a:latin typeface="Twentieth Century"/>
                          <a:ea typeface="Twentieth Century"/>
                          <a:cs typeface="Twentieth Century"/>
                          <a:sym typeface="Twentieth Century"/>
                        </a:rPr>
                        <a:t>Alloy</a:t>
                      </a:r>
                      <a:endParaRPr sz="700">
                        <a:latin typeface="Twentieth Century"/>
                        <a:ea typeface="Twentieth Century"/>
                        <a:cs typeface="Twentieth Century"/>
                        <a:sym typeface="Twentieth Century"/>
                      </a:endParaRPr>
                    </a:p>
                  </a:txBody>
                  <a:tcPr marT="134400" marB="134400" marR="106925" marL="106925"/>
                </a:tc>
              </a:tr>
              <a:tr h="1388975">
                <a:tc>
                  <a:txBody>
                    <a:bodyPr/>
                    <a:lstStyle/>
                    <a:p>
                      <a:pPr indent="0" lvl="0" marL="0" rtl="0" algn="l">
                        <a:spcBef>
                          <a:spcPts val="0"/>
                        </a:spcBef>
                        <a:spcAft>
                          <a:spcPts val="0"/>
                        </a:spcAft>
                        <a:buNone/>
                      </a:pPr>
                      <a:r>
                        <a:rPr lang="en-GB" sz="700">
                          <a:solidFill>
                            <a:srgbClr val="202124"/>
                          </a:solidFill>
                          <a:highlight>
                            <a:srgbClr val="FFFFFF"/>
                          </a:highlight>
                          <a:latin typeface="Twentieth Century"/>
                          <a:ea typeface="Twentieth Century"/>
                          <a:cs typeface="Twentieth Century"/>
                          <a:sym typeface="Twentieth Century"/>
                        </a:rPr>
                        <a:t>Ferrous metals refer to </a:t>
                      </a:r>
                      <a:r>
                        <a:rPr lang="en-GB" sz="700">
                          <a:solidFill>
                            <a:srgbClr val="040C28"/>
                          </a:solidFill>
                          <a:latin typeface="Twentieth Century"/>
                          <a:ea typeface="Twentieth Century"/>
                          <a:cs typeface="Twentieth Century"/>
                          <a:sym typeface="Twentieth Century"/>
                        </a:rPr>
                        <a:t>any metal that contains iron</a:t>
                      </a:r>
                      <a:r>
                        <a:rPr lang="en-GB" sz="700">
                          <a:solidFill>
                            <a:srgbClr val="202124"/>
                          </a:solidFill>
                          <a:highlight>
                            <a:srgbClr val="FFFFFF"/>
                          </a:highlight>
                          <a:latin typeface="Twentieth Century"/>
                          <a:ea typeface="Twentieth Century"/>
                          <a:cs typeface="Twentieth Century"/>
                          <a:sym typeface="Twentieth Century"/>
                        </a:rPr>
                        <a:t>. They are favoured for their tensile strength and durability. However, they can rust!</a:t>
                      </a:r>
                      <a:endParaRPr sz="300">
                        <a:latin typeface="Twentieth Century"/>
                        <a:ea typeface="Twentieth Century"/>
                        <a:cs typeface="Twentieth Century"/>
                        <a:sym typeface="Twentieth Century"/>
                      </a:endParaRPr>
                    </a:p>
                  </a:txBody>
                  <a:tcPr marT="134400" marB="134400" marR="106925" marL="106925"/>
                </a:tc>
                <a:tc>
                  <a:txBody>
                    <a:bodyPr/>
                    <a:lstStyle/>
                    <a:p>
                      <a:pPr indent="0" lvl="0" marL="0" rtl="0" algn="l">
                        <a:spcBef>
                          <a:spcPts val="0"/>
                        </a:spcBef>
                        <a:spcAft>
                          <a:spcPts val="0"/>
                        </a:spcAft>
                        <a:buNone/>
                      </a:pPr>
                      <a:r>
                        <a:rPr lang="en-GB" sz="700">
                          <a:solidFill>
                            <a:srgbClr val="202124"/>
                          </a:solidFill>
                          <a:highlight>
                            <a:srgbClr val="FFFFFF"/>
                          </a:highlight>
                          <a:latin typeface="Twentieth Century"/>
                          <a:ea typeface="Twentieth Century"/>
                          <a:cs typeface="Twentieth Century"/>
                          <a:sym typeface="Twentieth Century"/>
                        </a:rPr>
                        <a:t>Non-ferrous metals include </a:t>
                      </a:r>
                      <a:r>
                        <a:rPr lang="en-GB" sz="700">
                          <a:solidFill>
                            <a:srgbClr val="040C28"/>
                          </a:solidFill>
                          <a:latin typeface="Twentieth Century"/>
                          <a:ea typeface="Twentieth Century"/>
                          <a:cs typeface="Twentieth Century"/>
                          <a:sym typeface="Twentieth Century"/>
                        </a:rPr>
                        <a:t>aluminium, copper, lead, nickel, tin, titanium and zinc. They will not rust but can oxidise.</a:t>
                      </a:r>
                      <a:endParaRPr sz="100">
                        <a:latin typeface="Twentieth Century"/>
                        <a:ea typeface="Twentieth Century"/>
                        <a:cs typeface="Twentieth Century"/>
                        <a:sym typeface="Twentieth Century"/>
                      </a:endParaRPr>
                    </a:p>
                  </a:txBody>
                  <a:tcPr marT="134400" marB="134400" marR="106925" marL="106925"/>
                </a:tc>
                <a:tc>
                  <a:txBody>
                    <a:bodyPr/>
                    <a:lstStyle/>
                    <a:p>
                      <a:pPr indent="0" lvl="0" marL="0" rtl="0" algn="l">
                        <a:spcBef>
                          <a:spcPts val="0"/>
                        </a:spcBef>
                        <a:spcAft>
                          <a:spcPts val="0"/>
                        </a:spcAft>
                        <a:buNone/>
                      </a:pPr>
                      <a:r>
                        <a:rPr lang="en-GB" sz="700">
                          <a:solidFill>
                            <a:srgbClr val="040C28"/>
                          </a:solidFill>
                          <a:latin typeface="Twentieth Century"/>
                          <a:ea typeface="Twentieth Century"/>
                          <a:cs typeface="Twentieth Century"/>
                          <a:sym typeface="Twentieth Century"/>
                        </a:rPr>
                        <a:t>metallic substance composed of two or more metals. </a:t>
                      </a:r>
                      <a:r>
                        <a:rPr lang="en-GB" sz="700">
                          <a:solidFill>
                            <a:srgbClr val="202124"/>
                          </a:solidFill>
                          <a:highlight>
                            <a:srgbClr val="FFFFFF"/>
                          </a:highlight>
                          <a:latin typeface="Twentieth Century"/>
                          <a:ea typeface="Twentieth Century"/>
                          <a:cs typeface="Twentieth Century"/>
                          <a:sym typeface="Twentieth Century"/>
                        </a:rPr>
                        <a:t>The components of alloys are ordinarily themselves metals, though carbon, a nonmetal, is an essential constituent of steel.</a:t>
                      </a:r>
                      <a:endParaRPr sz="100">
                        <a:latin typeface="Twentieth Century"/>
                        <a:ea typeface="Twentieth Century"/>
                        <a:cs typeface="Twentieth Century"/>
                        <a:sym typeface="Twentieth Century"/>
                      </a:endParaRPr>
                    </a:p>
                  </a:txBody>
                  <a:tcPr marT="134400" marB="134400" marR="106925" marL="106925"/>
                </a:tc>
              </a:tr>
            </a:tbl>
          </a:graphicData>
        </a:graphic>
      </p:graphicFrame>
      <p:graphicFrame>
        <p:nvGraphicFramePr>
          <p:cNvPr id="219" name="Google Shape;219;g3827d20c3e1_0_6"/>
          <p:cNvGraphicFramePr/>
          <p:nvPr/>
        </p:nvGraphicFramePr>
        <p:xfrm>
          <a:off x="486708" y="3128536"/>
          <a:ext cx="3000000" cy="3000000"/>
        </p:xfrm>
        <a:graphic>
          <a:graphicData uri="http://schemas.openxmlformats.org/drawingml/2006/table">
            <a:tbl>
              <a:tblPr>
                <a:noFill/>
                <a:tableStyleId>{CE020F4C-F825-43A5-9122-ABE4A281A085}</a:tableStyleId>
              </a:tblPr>
              <a:tblGrid>
                <a:gridCol w="582325"/>
                <a:gridCol w="977775"/>
                <a:gridCol w="889975"/>
              </a:tblGrid>
              <a:tr h="951200">
                <a:tc>
                  <a:txBody>
                    <a:bodyPr/>
                    <a:lstStyle/>
                    <a:p>
                      <a:pPr indent="0" lvl="0" marL="0" rtl="0" algn="l">
                        <a:spcBef>
                          <a:spcPts val="0"/>
                        </a:spcBef>
                        <a:spcAft>
                          <a:spcPts val="0"/>
                        </a:spcAft>
                        <a:buNone/>
                      </a:pPr>
                      <a:r>
                        <a:rPr lang="en-GB" sz="700">
                          <a:latin typeface="Twentieth Century"/>
                          <a:ea typeface="Twentieth Century"/>
                          <a:cs typeface="Twentieth Century"/>
                          <a:sym typeface="Twentieth Century"/>
                        </a:rPr>
                        <a:t>MIld Steel</a:t>
                      </a:r>
                      <a:endParaRPr sz="700">
                        <a:latin typeface="Twentieth Century"/>
                        <a:ea typeface="Twentieth Century"/>
                        <a:cs typeface="Twentieth Century"/>
                        <a:sym typeface="Twentieth Century"/>
                      </a:endParaRPr>
                    </a:p>
                  </a:txBody>
                  <a:tcPr marT="134400" marB="134400" marR="106925" marL="106925"/>
                </a:tc>
                <a:tc>
                  <a:txBody>
                    <a:bodyPr/>
                    <a:lstStyle/>
                    <a:p>
                      <a:pPr indent="0" lvl="0" marL="0" rtl="0" algn="l">
                        <a:spcBef>
                          <a:spcPts val="0"/>
                        </a:spcBef>
                        <a:spcAft>
                          <a:spcPts val="0"/>
                        </a:spcAft>
                        <a:buNone/>
                      </a:pPr>
                      <a:r>
                        <a:rPr lang="en-GB" sz="600">
                          <a:solidFill>
                            <a:srgbClr val="040C28"/>
                          </a:solidFill>
                          <a:latin typeface="Twentieth Century"/>
                          <a:ea typeface="Twentieth Century"/>
                          <a:cs typeface="Twentieth Century"/>
                          <a:sym typeface="Twentieth Century"/>
                        </a:rPr>
                        <a:t>A</a:t>
                      </a:r>
                      <a:r>
                        <a:rPr b="1" lang="en-GB" sz="600">
                          <a:solidFill>
                            <a:srgbClr val="040C28"/>
                          </a:solidFill>
                          <a:latin typeface="Twentieth Century"/>
                          <a:ea typeface="Twentieth Century"/>
                          <a:cs typeface="Twentieth Century"/>
                          <a:sym typeface="Twentieth Century"/>
                        </a:rPr>
                        <a:t> ferrous metal</a:t>
                      </a:r>
                      <a:r>
                        <a:rPr lang="en-GB" sz="600">
                          <a:solidFill>
                            <a:srgbClr val="040C28"/>
                          </a:solidFill>
                          <a:latin typeface="Twentieth Century"/>
                          <a:ea typeface="Twentieth Century"/>
                          <a:cs typeface="Twentieth Century"/>
                          <a:sym typeface="Twentieth Century"/>
                        </a:rPr>
                        <a:t> made from </a:t>
                      </a:r>
                      <a:r>
                        <a:rPr b="1" lang="en-GB" sz="600">
                          <a:solidFill>
                            <a:srgbClr val="040C28"/>
                          </a:solidFill>
                          <a:latin typeface="Twentieth Century"/>
                          <a:ea typeface="Twentieth Century"/>
                          <a:cs typeface="Twentieth Century"/>
                          <a:sym typeface="Twentieth Century"/>
                        </a:rPr>
                        <a:t>iron and carbon</a:t>
                      </a:r>
                      <a:r>
                        <a:rPr lang="en-GB" sz="600">
                          <a:solidFill>
                            <a:srgbClr val="202124"/>
                          </a:solidFill>
                          <a:highlight>
                            <a:srgbClr val="FFFFFF"/>
                          </a:highlight>
                          <a:latin typeface="Twentieth Century"/>
                          <a:ea typeface="Twentieth Century"/>
                          <a:cs typeface="Twentieth Century"/>
                          <a:sym typeface="Twentieth Century"/>
                        </a:rPr>
                        <a:t>. It is a low-priced material with properties that are suitable for most general engineering applications. </a:t>
                      </a:r>
                      <a:r>
                        <a:rPr b="1" lang="en-GB" sz="600">
                          <a:solidFill>
                            <a:srgbClr val="202124"/>
                          </a:solidFill>
                          <a:highlight>
                            <a:srgbClr val="FFFFFF"/>
                          </a:highlight>
                          <a:latin typeface="Twentieth Century"/>
                          <a:ea typeface="Twentieth Century"/>
                          <a:cs typeface="Twentieth Century"/>
                          <a:sym typeface="Twentieth Century"/>
                        </a:rPr>
                        <a:t>It can rust</a:t>
                      </a:r>
                      <a:r>
                        <a:rPr lang="en-GB" sz="600">
                          <a:solidFill>
                            <a:srgbClr val="202124"/>
                          </a:solidFill>
                          <a:highlight>
                            <a:srgbClr val="FFFFFF"/>
                          </a:highlight>
                          <a:latin typeface="Twentieth Century"/>
                          <a:ea typeface="Twentieth Century"/>
                          <a:cs typeface="Twentieth Century"/>
                          <a:sym typeface="Twentieth Century"/>
                        </a:rPr>
                        <a:t>.</a:t>
                      </a:r>
                      <a:endParaRPr sz="600">
                        <a:latin typeface="Twentieth Century"/>
                        <a:ea typeface="Twentieth Century"/>
                        <a:cs typeface="Twentieth Century"/>
                        <a:sym typeface="Twentieth Century"/>
                      </a:endParaRPr>
                    </a:p>
                  </a:txBody>
                  <a:tcPr marT="134400" marB="134400" marR="106925" marL="106925"/>
                </a:tc>
                <a:tc>
                  <a:txBody>
                    <a:bodyPr/>
                    <a:lstStyle/>
                    <a:p>
                      <a:pPr indent="0" lvl="0" marL="0" rtl="0" algn="l">
                        <a:spcBef>
                          <a:spcPts val="0"/>
                        </a:spcBef>
                        <a:spcAft>
                          <a:spcPts val="0"/>
                        </a:spcAft>
                        <a:buNone/>
                      </a:pPr>
                      <a:r>
                        <a:rPr lang="en-GB" sz="700">
                          <a:latin typeface="Twentieth Century"/>
                          <a:ea typeface="Twentieth Century"/>
                          <a:cs typeface="Twentieth Century"/>
                          <a:sym typeface="Twentieth Century"/>
                        </a:rPr>
                        <a:t>Application</a:t>
                      </a:r>
                      <a:endParaRPr sz="700">
                        <a:latin typeface="Twentieth Century"/>
                        <a:ea typeface="Twentieth Century"/>
                        <a:cs typeface="Twentieth Century"/>
                        <a:sym typeface="Twentieth Century"/>
                      </a:endParaRPr>
                    </a:p>
                  </a:txBody>
                  <a:tcPr marT="134400" marB="134400" marR="106925" marL="106925"/>
                </a:tc>
              </a:tr>
              <a:tr h="1052425">
                <a:tc>
                  <a:txBody>
                    <a:bodyPr/>
                    <a:lstStyle/>
                    <a:p>
                      <a:pPr indent="0" lvl="0" marL="0" rtl="0" algn="l">
                        <a:spcBef>
                          <a:spcPts val="0"/>
                        </a:spcBef>
                        <a:spcAft>
                          <a:spcPts val="0"/>
                        </a:spcAft>
                        <a:buNone/>
                      </a:pPr>
                      <a:r>
                        <a:rPr lang="en-GB" sz="700">
                          <a:latin typeface="Twentieth Century"/>
                          <a:ea typeface="Twentieth Century"/>
                          <a:cs typeface="Twentieth Century"/>
                          <a:sym typeface="Twentieth Century"/>
                        </a:rPr>
                        <a:t>Aluminium</a:t>
                      </a:r>
                      <a:endParaRPr sz="700">
                        <a:latin typeface="Twentieth Century"/>
                        <a:ea typeface="Twentieth Century"/>
                        <a:cs typeface="Twentieth Century"/>
                        <a:sym typeface="Twentieth Century"/>
                      </a:endParaRPr>
                    </a:p>
                  </a:txBody>
                  <a:tcPr marT="134400" marB="134400" marR="106925" marL="106925"/>
                </a:tc>
                <a:tc>
                  <a:txBody>
                    <a:bodyPr/>
                    <a:lstStyle/>
                    <a:p>
                      <a:pPr indent="0" lvl="0" marL="0" rtl="0" algn="l">
                        <a:spcBef>
                          <a:spcPts val="0"/>
                        </a:spcBef>
                        <a:spcAft>
                          <a:spcPts val="0"/>
                        </a:spcAft>
                        <a:buNone/>
                      </a:pPr>
                      <a:r>
                        <a:rPr b="1" lang="en-GB" sz="600">
                          <a:solidFill>
                            <a:srgbClr val="202124"/>
                          </a:solidFill>
                          <a:highlight>
                            <a:srgbClr val="FFFFFF"/>
                          </a:highlight>
                          <a:latin typeface="Twentieth Century"/>
                          <a:ea typeface="Twentieth Century"/>
                          <a:cs typeface="Twentieth Century"/>
                          <a:sym typeface="Twentieth Century"/>
                        </a:rPr>
                        <a:t>Aluminium</a:t>
                      </a:r>
                      <a:r>
                        <a:rPr lang="en-GB" sz="600">
                          <a:solidFill>
                            <a:srgbClr val="202124"/>
                          </a:solidFill>
                          <a:highlight>
                            <a:srgbClr val="FFFFFF"/>
                          </a:highlight>
                          <a:latin typeface="Twentieth Century"/>
                          <a:ea typeface="Twentieth Century"/>
                          <a:cs typeface="Twentieth Century"/>
                          <a:sym typeface="Twentieth Century"/>
                        </a:rPr>
                        <a:t> is a </a:t>
                      </a:r>
                      <a:r>
                        <a:rPr b="1" lang="en-GB" sz="600">
                          <a:solidFill>
                            <a:srgbClr val="202124"/>
                          </a:solidFill>
                          <a:highlight>
                            <a:srgbClr val="FFFFFF"/>
                          </a:highlight>
                          <a:latin typeface="Twentieth Century"/>
                          <a:ea typeface="Twentieth Century"/>
                          <a:cs typeface="Twentieth Century"/>
                          <a:sym typeface="Twentieth Century"/>
                        </a:rPr>
                        <a:t>non ferrous metal.</a:t>
                      </a:r>
                      <a:r>
                        <a:rPr lang="en-GB" sz="600">
                          <a:solidFill>
                            <a:srgbClr val="202124"/>
                          </a:solidFill>
                          <a:highlight>
                            <a:srgbClr val="FFFFFF"/>
                          </a:highlight>
                          <a:latin typeface="Twentieth Century"/>
                          <a:ea typeface="Twentieth Century"/>
                          <a:cs typeface="Twentieth Century"/>
                          <a:sym typeface="Twentieth Century"/>
                        </a:rPr>
                        <a:t> It</a:t>
                      </a:r>
                      <a:r>
                        <a:rPr b="1" lang="en-GB" sz="600">
                          <a:solidFill>
                            <a:srgbClr val="202124"/>
                          </a:solidFill>
                          <a:highlight>
                            <a:srgbClr val="FFFFFF"/>
                          </a:highlight>
                          <a:latin typeface="Twentieth Century"/>
                          <a:ea typeface="Twentieth Century"/>
                          <a:cs typeface="Twentieth Century"/>
                          <a:sym typeface="Twentieth Century"/>
                        </a:rPr>
                        <a:t> </a:t>
                      </a:r>
                      <a:r>
                        <a:rPr lang="en-GB" sz="600">
                          <a:solidFill>
                            <a:srgbClr val="202124"/>
                          </a:solidFill>
                          <a:highlight>
                            <a:srgbClr val="FFFFFF"/>
                          </a:highlight>
                          <a:latin typeface="Twentieth Century"/>
                          <a:ea typeface="Twentieth Century"/>
                          <a:cs typeface="Twentieth Century"/>
                          <a:sym typeface="Twentieth Century"/>
                        </a:rPr>
                        <a:t>has a density lower than those of other common metals; about one-third that of steel. This makes it lightweight. It will oxidise but </a:t>
                      </a:r>
                      <a:r>
                        <a:rPr b="1" lang="en-GB" sz="600">
                          <a:solidFill>
                            <a:srgbClr val="202124"/>
                          </a:solidFill>
                          <a:highlight>
                            <a:srgbClr val="FFFFFF"/>
                          </a:highlight>
                          <a:latin typeface="Twentieth Century"/>
                          <a:ea typeface="Twentieth Century"/>
                          <a:cs typeface="Twentieth Century"/>
                          <a:sym typeface="Twentieth Century"/>
                        </a:rPr>
                        <a:t>will not rust</a:t>
                      </a:r>
                      <a:endParaRPr b="1" sz="600">
                        <a:latin typeface="Twentieth Century"/>
                        <a:ea typeface="Twentieth Century"/>
                        <a:cs typeface="Twentieth Century"/>
                        <a:sym typeface="Twentieth Century"/>
                      </a:endParaRPr>
                    </a:p>
                  </a:txBody>
                  <a:tcPr marT="134400" marB="134400" marR="106925" marL="106925"/>
                </a:tc>
                <a:tc>
                  <a:txBody>
                    <a:bodyPr/>
                    <a:lstStyle/>
                    <a:p>
                      <a:pPr indent="0" lvl="0" marL="0" rtl="0" algn="l">
                        <a:spcBef>
                          <a:spcPts val="0"/>
                        </a:spcBef>
                        <a:spcAft>
                          <a:spcPts val="0"/>
                        </a:spcAft>
                        <a:buClr>
                          <a:schemeClr val="dk1"/>
                        </a:buClr>
                        <a:buSzPts val="1600"/>
                        <a:buFont typeface="Arial"/>
                        <a:buNone/>
                      </a:pPr>
                      <a:r>
                        <a:rPr lang="en-GB" sz="700">
                          <a:solidFill>
                            <a:schemeClr val="dk1"/>
                          </a:solidFill>
                          <a:latin typeface="Twentieth Century"/>
                          <a:ea typeface="Twentieth Century"/>
                          <a:cs typeface="Twentieth Century"/>
                          <a:sym typeface="Twentieth Century"/>
                        </a:rPr>
                        <a:t>Application</a:t>
                      </a:r>
                      <a:endParaRPr sz="700">
                        <a:solidFill>
                          <a:schemeClr val="dk1"/>
                        </a:solidFill>
                        <a:latin typeface="Twentieth Century"/>
                        <a:ea typeface="Twentieth Century"/>
                        <a:cs typeface="Twentieth Century"/>
                        <a:sym typeface="Twentieth Century"/>
                      </a:endParaRPr>
                    </a:p>
                    <a:p>
                      <a:pPr indent="0" lvl="0" marL="0" rtl="0" algn="l">
                        <a:spcBef>
                          <a:spcPts val="0"/>
                        </a:spcBef>
                        <a:spcAft>
                          <a:spcPts val="0"/>
                        </a:spcAft>
                        <a:buNone/>
                      </a:pPr>
                      <a:r>
                        <a:t/>
                      </a:r>
                      <a:endParaRPr sz="700"/>
                    </a:p>
                  </a:txBody>
                  <a:tcPr marT="134400" marB="134400" marR="106925" marL="106925"/>
                </a:tc>
              </a:tr>
              <a:tr h="951200">
                <a:tc>
                  <a:txBody>
                    <a:bodyPr/>
                    <a:lstStyle/>
                    <a:p>
                      <a:pPr indent="0" lvl="0" marL="0" rtl="0" algn="l">
                        <a:spcBef>
                          <a:spcPts val="0"/>
                        </a:spcBef>
                        <a:spcAft>
                          <a:spcPts val="0"/>
                        </a:spcAft>
                        <a:buNone/>
                      </a:pPr>
                      <a:r>
                        <a:rPr lang="en-GB" sz="700">
                          <a:latin typeface="Twentieth Century"/>
                          <a:ea typeface="Twentieth Century"/>
                          <a:cs typeface="Twentieth Century"/>
                          <a:sym typeface="Twentieth Century"/>
                        </a:rPr>
                        <a:t>Copper</a:t>
                      </a:r>
                      <a:endParaRPr sz="700">
                        <a:latin typeface="Twentieth Century"/>
                        <a:ea typeface="Twentieth Century"/>
                        <a:cs typeface="Twentieth Century"/>
                        <a:sym typeface="Twentieth Century"/>
                      </a:endParaRPr>
                    </a:p>
                  </a:txBody>
                  <a:tcPr marT="134400" marB="134400" marR="106925" marL="106925"/>
                </a:tc>
                <a:tc>
                  <a:txBody>
                    <a:bodyPr/>
                    <a:lstStyle/>
                    <a:p>
                      <a:pPr indent="0" lvl="0" marL="0" rtl="0" algn="l">
                        <a:spcBef>
                          <a:spcPts val="0"/>
                        </a:spcBef>
                        <a:spcAft>
                          <a:spcPts val="0"/>
                        </a:spcAft>
                        <a:buNone/>
                      </a:pPr>
                      <a:r>
                        <a:rPr b="1" lang="en-GB" sz="600">
                          <a:solidFill>
                            <a:srgbClr val="202124"/>
                          </a:solidFill>
                          <a:highlight>
                            <a:srgbClr val="FFFFFF"/>
                          </a:highlight>
                          <a:latin typeface="Twentieth Century"/>
                          <a:ea typeface="Twentieth Century"/>
                          <a:cs typeface="Twentieth Century"/>
                          <a:sym typeface="Twentieth Century"/>
                        </a:rPr>
                        <a:t>Copper</a:t>
                      </a:r>
                      <a:r>
                        <a:rPr lang="en-GB" sz="600">
                          <a:solidFill>
                            <a:srgbClr val="202124"/>
                          </a:solidFill>
                          <a:highlight>
                            <a:srgbClr val="FFFFFF"/>
                          </a:highlight>
                          <a:latin typeface="Twentieth Century"/>
                          <a:ea typeface="Twentieth Century"/>
                          <a:cs typeface="Twentieth Century"/>
                          <a:sym typeface="Twentieth Century"/>
                        </a:rPr>
                        <a:t> is a </a:t>
                      </a:r>
                      <a:r>
                        <a:rPr b="1" lang="en-GB" sz="600">
                          <a:solidFill>
                            <a:srgbClr val="202124"/>
                          </a:solidFill>
                          <a:highlight>
                            <a:srgbClr val="FFFFFF"/>
                          </a:highlight>
                          <a:latin typeface="Twentieth Century"/>
                          <a:ea typeface="Twentieth Century"/>
                          <a:cs typeface="Twentieth Century"/>
                          <a:sym typeface="Twentieth Century"/>
                        </a:rPr>
                        <a:t>non ferrous metal.</a:t>
                      </a:r>
                      <a:r>
                        <a:rPr lang="en-GB" sz="600">
                          <a:solidFill>
                            <a:srgbClr val="202124"/>
                          </a:solidFill>
                          <a:highlight>
                            <a:srgbClr val="FFFFFF"/>
                          </a:highlight>
                          <a:latin typeface="Twentieth Century"/>
                          <a:ea typeface="Twentieth Century"/>
                          <a:cs typeface="Twentieth Century"/>
                          <a:sym typeface="Twentieth Century"/>
                        </a:rPr>
                        <a:t> It iis a soft, malleable, and ductile metal with very high thermal and electrical conductivity. It will oxidise but </a:t>
                      </a:r>
                      <a:r>
                        <a:rPr b="1" lang="en-GB" sz="600">
                          <a:solidFill>
                            <a:srgbClr val="202124"/>
                          </a:solidFill>
                          <a:highlight>
                            <a:srgbClr val="FFFFFF"/>
                          </a:highlight>
                          <a:latin typeface="Twentieth Century"/>
                          <a:ea typeface="Twentieth Century"/>
                          <a:cs typeface="Twentieth Century"/>
                          <a:sym typeface="Twentieth Century"/>
                        </a:rPr>
                        <a:t>will not rust</a:t>
                      </a:r>
                      <a:endParaRPr sz="600">
                        <a:solidFill>
                          <a:srgbClr val="202124"/>
                        </a:solidFill>
                        <a:highlight>
                          <a:srgbClr val="FFFFFF"/>
                        </a:highlight>
                        <a:latin typeface="Twentieth Century"/>
                        <a:ea typeface="Twentieth Century"/>
                        <a:cs typeface="Twentieth Century"/>
                        <a:sym typeface="Twentieth Century"/>
                      </a:endParaRPr>
                    </a:p>
                  </a:txBody>
                  <a:tcPr marT="134400" marB="134400" marR="106925" marL="106925"/>
                </a:tc>
                <a:tc>
                  <a:txBody>
                    <a:bodyPr/>
                    <a:lstStyle/>
                    <a:p>
                      <a:pPr indent="0" lvl="0" marL="0" rtl="0" algn="l">
                        <a:spcBef>
                          <a:spcPts val="0"/>
                        </a:spcBef>
                        <a:spcAft>
                          <a:spcPts val="0"/>
                        </a:spcAft>
                        <a:buClr>
                          <a:schemeClr val="dk1"/>
                        </a:buClr>
                        <a:buSzPts val="1600"/>
                        <a:buFont typeface="Arial"/>
                        <a:buNone/>
                      </a:pPr>
                      <a:r>
                        <a:rPr lang="en-GB" sz="700">
                          <a:solidFill>
                            <a:schemeClr val="dk1"/>
                          </a:solidFill>
                          <a:latin typeface="Twentieth Century"/>
                          <a:ea typeface="Twentieth Century"/>
                          <a:cs typeface="Twentieth Century"/>
                          <a:sym typeface="Twentieth Century"/>
                        </a:rPr>
                        <a:t>Application</a:t>
                      </a:r>
                      <a:endParaRPr sz="700">
                        <a:solidFill>
                          <a:schemeClr val="dk1"/>
                        </a:solidFill>
                        <a:latin typeface="Twentieth Century"/>
                        <a:ea typeface="Twentieth Century"/>
                        <a:cs typeface="Twentieth Century"/>
                        <a:sym typeface="Twentieth Century"/>
                      </a:endParaRPr>
                    </a:p>
                    <a:p>
                      <a:pPr indent="0" lvl="0" marL="0" rtl="0" algn="l">
                        <a:spcBef>
                          <a:spcPts val="0"/>
                        </a:spcBef>
                        <a:spcAft>
                          <a:spcPts val="0"/>
                        </a:spcAft>
                        <a:buNone/>
                      </a:pPr>
                      <a:r>
                        <a:t/>
                      </a:r>
                      <a:endParaRPr sz="700"/>
                    </a:p>
                  </a:txBody>
                  <a:tcPr marT="134400" marB="134400" marR="106925" marL="106925"/>
                </a:tc>
              </a:tr>
              <a:tr h="951200">
                <a:tc>
                  <a:txBody>
                    <a:bodyPr/>
                    <a:lstStyle/>
                    <a:p>
                      <a:pPr indent="0" lvl="0" marL="0" rtl="0" algn="l">
                        <a:spcBef>
                          <a:spcPts val="0"/>
                        </a:spcBef>
                        <a:spcAft>
                          <a:spcPts val="0"/>
                        </a:spcAft>
                        <a:buNone/>
                      </a:pPr>
                      <a:r>
                        <a:rPr lang="en-GB" sz="700">
                          <a:latin typeface="Twentieth Century"/>
                          <a:ea typeface="Twentieth Century"/>
                          <a:cs typeface="Twentieth Century"/>
                          <a:sym typeface="Twentieth Century"/>
                        </a:rPr>
                        <a:t>Stainless steel</a:t>
                      </a:r>
                      <a:endParaRPr sz="700">
                        <a:latin typeface="Twentieth Century"/>
                        <a:ea typeface="Twentieth Century"/>
                        <a:cs typeface="Twentieth Century"/>
                        <a:sym typeface="Twentieth Century"/>
                      </a:endParaRPr>
                    </a:p>
                  </a:txBody>
                  <a:tcPr marT="134400" marB="134400" marR="106925" marL="106925"/>
                </a:tc>
                <a:tc>
                  <a:txBody>
                    <a:bodyPr/>
                    <a:lstStyle/>
                    <a:p>
                      <a:pPr indent="0" lvl="0" marL="0" rtl="0" algn="l">
                        <a:spcBef>
                          <a:spcPts val="0"/>
                        </a:spcBef>
                        <a:spcAft>
                          <a:spcPts val="0"/>
                        </a:spcAft>
                        <a:buNone/>
                      </a:pPr>
                      <a:r>
                        <a:rPr b="1" lang="en-GB" sz="600">
                          <a:solidFill>
                            <a:schemeClr val="dk1"/>
                          </a:solidFill>
                          <a:highlight>
                            <a:srgbClr val="FFFFFF"/>
                          </a:highlight>
                          <a:latin typeface="Twentieth Century"/>
                          <a:ea typeface="Twentieth Century"/>
                          <a:cs typeface="Twentieth Century"/>
                          <a:sym typeface="Twentieth Century"/>
                        </a:rPr>
                        <a:t>Stainless steel</a:t>
                      </a:r>
                      <a:r>
                        <a:rPr lang="en-GB" sz="600">
                          <a:solidFill>
                            <a:schemeClr val="dk1"/>
                          </a:solidFill>
                          <a:highlight>
                            <a:srgbClr val="FFFFFF"/>
                          </a:highlight>
                          <a:latin typeface="Twentieth Century"/>
                          <a:ea typeface="Twentieth Century"/>
                          <a:cs typeface="Twentieth Century"/>
                          <a:sym typeface="Twentieth Century"/>
                        </a:rPr>
                        <a:t> is an </a:t>
                      </a:r>
                      <a:r>
                        <a:rPr b="1" lang="en-GB" sz="600">
                          <a:solidFill>
                            <a:schemeClr val="dk1"/>
                          </a:solidFill>
                          <a:highlight>
                            <a:srgbClr val="FFFFFF"/>
                          </a:highlight>
                          <a:uFill>
                            <a:noFill/>
                          </a:uFill>
                          <a:latin typeface="Twentieth Century"/>
                          <a:ea typeface="Twentieth Century"/>
                          <a:cs typeface="Twentieth Century"/>
                          <a:sym typeface="Twentieth Century"/>
                          <a:hlinkClick r:id="rId5">
                            <a:extLst>
                              <a:ext uri="{A12FA001-AC4F-418D-AE19-62706E023703}">
                                <ahyp:hlinkClr val="tx"/>
                              </a:ext>
                            </a:extLst>
                          </a:hlinkClick>
                        </a:rPr>
                        <a:t>alloy</a:t>
                      </a:r>
                      <a:r>
                        <a:rPr b="1" lang="en-GB" sz="600">
                          <a:solidFill>
                            <a:schemeClr val="dk1"/>
                          </a:solidFill>
                          <a:highlight>
                            <a:srgbClr val="FFFFFF"/>
                          </a:highlight>
                          <a:latin typeface="Twentieth Century"/>
                          <a:ea typeface="Twentieth Century"/>
                          <a:cs typeface="Twentieth Century"/>
                          <a:sym typeface="Twentieth Century"/>
                        </a:rPr>
                        <a:t> </a:t>
                      </a:r>
                      <a:r>
                        <a:rPr lang="en-GB" sz="600">
                          <a:solidFill>
                            <a:schemeClr val="dk1"/>
                          </a:solidFill>
                          <a:highlight>
                            <a:srgbClr val="FFFFFF"/>
                          </a:highlight>
                          <a:latin typeface="Twentieth Century"/>
                          <a:ea typeface="Twentieth Century"/>
                          <a:cs typeface="Twentieth Century"/>
                          <a:sym typeface="Twentieth Century"/>
                        </a:rPr>
                        <a:t>of </a:t>
                      </a:r>
                      <a:r>
                        <a:rPr b="1" lang="en-GB" sz="600">
                          <a:solidFill>
                            <a:schemeClr val="dk1"/>
                          </a:solidFill>
                          <a:highlight>
                            <a:srgbClr val="FFFFFF"/>
                          </a:highlight>
                          <a:uFill>
                            <a:noFill/>
                          </a:uFill>
                          <a:latin typeface="Twentieth Century"/>
                          <a:ea typeface="Twentieth Century"/>
                          <a:cs typeface="Twentieth Century"/>
                          <a:sym typeface="Twentieth Century"/>
                          <a:hlinkClick r:id="rId6">
                            <a:extLst>
                              <a:ext uri="{A12FA001-AC4F-418D-AE19-62706E023703}">
                                <ahyp:hlinkClr val="tx"/>
                              </a:ext>
                            </a:extLst>
                          </a:hlinkClick>
                        </a:rPr>
                        <a:t>iron</a:t>
                      </a:r>
                      <a:r>
                        <a:rPr lang="en-GB" sz="600">
                          <a:solidFill>
                            <a:schemeClr val="dk1"/>
                          </a:solidFill>
                          <a:highlight>
                            <a:srgbClr val="FFFFFF"/>
                          </a:highlight>
                          <a:latin typeface="Twentieth Century"/>
                          <a:ea typeface="Twentieth Century"/>
                          <a:cs typeface="Twentieth Century"/>
                          <a:sym typeface="Twentieth Century"/>
                        </a:rPr>
                        <a:t> that is resistant to </a:t>
                      </a:r>
                      <a:r>
                        <a:rPr lang="en-GB" sz="600">
                          <a:solidFill>
                            <a:schemeClr val="dk1"/>
                          </a:solidFill>
                          <a:highlight>
                            <a:srgbClr val="FFFFFF"/>
                          </a:highlight>
                          <a:uFill>
                            <a:noFill/>
                          </a:uFill>
                          <a:latin typeface="Twentieth Century"/>
                          <a:ea typeface="Twentieth Century"/>
                          <a:cs typeface="Twentieth Century"/>
                          <a:sym typeface="Twentieth Century"/>
                          <a:hlinkClick r:id="rId7">
                            <a:extLst>
                              <a:ext uri="{A12FA001-AC4F-418D-AE19-62706E023703}">
                                <ahyp:hlinkClr val="tx"/>
                              </a:ext>
                            </a:extLst>
                          </a:hlinkClick>
                        </a:rPr>
                        <a:t>rusting</a:t>
                      </a:r>
                      <a:r>
                        <a:rPr lang="en-GB" sz="600">
                          <a:solidFill>
                            <a:schemeClr val="dk1"/>
                          </a:solidFill>
                          <a:highlight>
                            <a:srgbClr val="FFFFFF"/>
                          </a:highlight>
                          <a:latin typeface="Twentieth Century"/>
                          <a:ea typeface="Twentieth Century"/>
                          <a:cs typeface="Twentieth Century"/>
                          <a:sym typeface="Twentieth Century"/>
                        </a:rPr>
                        <a:t> and </a:t>
                      </a:r>
                      <a:r>
                        <a:rPr lang="en-GB" sz="600">
                          <a:solidFill>
                            <a:schemeClr val="dk1"/>
                          </a:solidFill>
                          <a:highlight>
                            <a:srgbClr val="FFFFFF"/>
                          </a:highlight>
                          <a:uFill>
                            <a:noFill/>
                          </a:uFill>
                          <a:latin typeface="Twentieth Century"/>
                          <a:ea typeface="Twentieth Century"/>
                          <a:cs typeface="Twentieth Century"/>
                          <a:sym typeface="Twentieth Century"/>
                          <a:hlinkClick r:id="rId8">
                            <a:extLst>
                              <a:ext uri="{A12FA001-AC4F-418D-AE19-62706E023703}">
                                <ahyp:hlinkClr val="tx"/>
                              </a:ext>
                            </a:extLst>
                          </a:hlinkClick>
                        </a:rPr>
                        <a:t>corrosion</a:t>
                      </a:r>
                      <a:r>
                        <a:rPr lang="en-GB" sz="600">
                          <a:solidFill>
                            <a:schemeClr val="dk1"/>
                          </a:solidFill>
                          <a:highlight>
                            <a:srgbClr val="FFFFFF"/>
                          </a:highlight>
                          <a:latin typeface="Twentieth Century"/>
                          <a:ea typeface="Twentieth Century"/>
                          <a:cs typeface="Twentieth Century"/>
                          <a:sym typeface="Twentieth Century"/>
                        </a:rPr>
                        <a:t>. It contains at least </a:t>
                      </a:r>
                      <a:r>
                        <a:rPr b="1" lang="en-GB" sz="600">
                          <a:solidFill>
                            <a:schemeClr val="dk1"/>
                          </a:solidFill>
                          <a:highlight>
                            <a:srgbClr val="FFFFFF"/>
                          </a:highlight>
                          <a:latin typeface="Twentieth Century"/>
                          <a:ea typeface="Twentieth Century"/>
                          <a:cs typeface="Twentieth Century"/>
                          <a:sym typeface="Twentieth Century"/>
                        </a:rPr>
                        <a:t>11% </a:t>
                      </a:r>
                      <a:r>
                        <a:rPr b="1" lang="en-GB" sz="600">
                          <a:solidFill>
                            <a:schemeClr val="dk1"/>
                          </a:solidFill>
                          <a:highlight>
                            <a:srgbClr val="FFFFFF"/>
                          </a:highlight>
                          <a:uFill>
                            <a:noFill/>
                          </a:uFill>
                          <a:latin typeface="Twentieth Century"/>
                          <a:ea typeface="Twentieth Century"/>
                          <a:cs typeface="Twentieth Century"/>
                          <a:sym typeface="Twentieth Century"/>
                          <a:hlinkClick r:id="rId9">
                            <a:extLst>
                              <a:ext uri="{A12FA001-AC4F-418D-AE19-62706E023703}">
                                <ahyp:hlinkClr val="tx"/>
                              </a:ext>
                            </a:extLst>
                          </a:hlinkClick>
                        </a:rPr>
                        <a:t>chromium</a:t>
                      </a:r>
                      <a:r>
                        <a:rPr lang="en-GB" sz="600">
                          <a:solidFill>
                            <a:schemeClr val="dk1"/>
                          </a:solidFill>
                          <a:highlight>
                            <a:srgbClr val="FFFFFF"/>
                          </a:highlight>
                          <a:latin typeface="Twentieth Century"/>
                          <a:ea typeface="Twentieth Century"/>
                          <a:cs typeface="Twentieth Century"/>
                          <a:sym typeface="Twentieth Century"/>
                        </a:rPr>
                        <a:t> and may contain elements such as </a:t>
                      </a:r>
                      <a:r>
                        <a:rPr lang="en-GB" sz="600" u="sng">
                          <a:solidFill>
                            <a:schemeClr val="dk1"/>
                          </a:solidFill>
                          <a:highlight>
                            <a:srgbClr val="FFFFFF"/>
                          </a:highlight>
                          <a:latin typeface="Twentieth Century"/>
                          <a:ea typeface="Twentieth Century"/>
                          <a:cs typeface="Twentieth Century"/>
                          <a:sym typeface="Twentieth Century"/>
                          <a:hlinkClick r:id="rId10">
                            <a:extLst>
                              <a:ext uri="{A12FA001-AC4F-418D-AE19-62706E023703}">
                                <ahyp:hlinkClr val="tx"/>
                              </a:ext>
                            </a:extLst>
                          </a:hlinkClick>
                        </a:rPr>
                        <a:t>c</a:t>
                      </a:r>
                      <a:r>
                        <a:rPr lang="en-GB" sz="600">
                          <a:solidFill>
                            <a:schemeClr val="dk1"/>
                          </a:solidFill>
                          <a:highlight>
                            <a:srgbClr val="FFFFFF"/>
                          </a:highlight>
                          <a:uFill>
                            <a:noFill/>
                          </a:uFill>
                          <a:latin typeface="Twentieth Century"/>
                          <a:ea typeface="Twentieth Century"/>
                          <a:cs typeface="Twentieth Century"/>
                          <a:sym typeface="Twentieth Century"/>
                          <a:hlinkClick r:id="rId11">
                            <a:extLst>
                              <a:ext uri="{A12FA001-AC4F-418D-AE19-62706E023703}">
                                <ahyp:hlinkClr val="tx"/>
                              </a:ext>
                            </a:extLst>
                          </a:hlinkClick>
                        </a:rPr>
                        <a:t>arbon</a:t>
                      </a:r>
                      <a:r>
                        <a:rPr lang="en-GB" sz="600">
                          <a:solidFill>
                            <a:schemeClr val="dk1"/>
                          </a:solidFill>
                          <a:latin typeface="Twentieth Century"/>
                          <a:ea typeface="Twentieth Century"/>
                          <a:cs typeface="Twentieth Century"/>
                          <a:sym typeface="Twentieth Century"/>
                        </a:rPr>
                        <a:t>.</a:t>
                      </a:r>
                      <a:endParaRPr sz="600">
                        <a:solidFill>
                          <a:schemeClr val="dk1"/>
                        </a:solidFill>
                        <a:latin typeface="Twentieth Century"/>
                        <a:ea typeface="Twentieth Century"/>
                        <a:cs typeface="Twentieth Century"/>
                        <a:sym typeface="Twentieth Century"/>
                      </a:endParaRPr>
                    </a:p>
                  </a:txBody>
                  <a:tcPr marT="134400" marB="134400" marR="106925" marL="106925"/>
                </a:tc>
                <a:tc>
                  <a:txBody>
                    <a:bodyPr/>
                    <a:lstStyle/>
                    <a:p>
                      <a:pPr indent="0" lvl="0" marL="0" rtl="0" algn="l">
                        <a:spcBef>
                          <a:spcPts val="0"/>
                        </a:spcBef>
                        <a:spcAft>
                          <a:spcPts val="0"/>
                        </a:spcAft>
                        <a:buClr>
                          <a:schemeClr val="dk1"/>
                        </a:buClr>
                        <a:buSzPts val="1600"/>
                        <a:buFont typeface="Arial"/>
                        <a:buNone/>
                      </a:pPr>
                      <a:r>
                        <a:rPr lang="en-GB" sz="700">
                          <a:solidFill>
                            <a:schemeClr val="dk1"/>
                          </a:solidFill>
                          <a:latin typeface="Twentieth Century"/>
                          <a:ea typeface="Twentieth Century"/>
                          <a:cs typeface="Twentieth Century"/>
                          <a:sym typeface="Twentieth Century"/>
                        </a:rPr>
                        <a:t>Application</a:t>
                      </a:r>
                      <a:endParaRPr sz="700"/>
                    </a:p>
                  </a:txBody>
                  <a:tcPr marT="134400" marB="134400" marR="106925" marL="106925"/>
                </a:tc>
              </a:tr>
            </a:tbl>
          </a:graphicData>
        </a:graphic>
      </p:graphicFrame>
      <p:pic>
        <p:nvPicPr>
          <p:cNvPr id="220" name="Google Shape;220;g3827d20c3e1_0_6"/>
          <p:cNvPicPr preferRelativeResize="0"/>
          <p:nvPr/>
        </p:nvPicPr>
        <p:blipFill>
          <a:blip r:embed="rId12">
            <a:alphaModFix/>
          </a:blip>
          <a:stretch>
            <a:fillRect/>
          </a:stretch>
        </p:blipFill>
        <p:spPr>
          <a:xfrm>
            <a:off x="2244412" y="3474062"/>
            <a:ext cx="478888" cy="613133"/>
          </a:xfrm>
          <a:prstGeom prst="rect">
            <a:avLst/>
          </a:prstGeom>
          <a:noFill/>
          <a:ln>
            <a:noFill/>
          </a:ln>
        </p:spPr>
      </p:pic>
      <p:pic>
        <p:nvPicPr>
          <p:cNvPr id="221" name="Google Shape;221;g3827d20c3e1_0_6"/>
          <p:cNvPicPr preferRelativeResize="0"/>
          <p:nvPr/>
        </p:nvPicPr>
        <p:blipFill>
          <a:blip r:embed="rId13">
            <a:alphaModFix/>
          </a:blip>
          <a:stretch>
            <a:fillRect/>
          </a:stretch>
        </p:blipFill>
        <p:spPr>
          <a:xfrm>
            <a:off x="2155721" y="4656519"/>
            <a:ext cx="594910" cy="423456"/>
          </a:xfrm>
          <a:prstGeom prst="rect">
            <a:avLst/>
          </a:prstGeom>
          <a:noFill/>
          <a:ln>
            <a:noFill/>
          </a:ln>
        </p:spPr>
      </p:pic>
      <p:pic>
        <p:nvPicPr>
          <p:cNvPr id="222" name="Google Shape;222;g3827d20c3e1_0_6"/>
          <p:cNvPicPr preferRelativeResize="0"/>
          <p:nvPr/>
        </p:nvPicPr>
        <p:blipFill>
          <a:blip r:embed="rId14">
            <a:alphaModFix/>
          </a:blip>
          <a:stretch>
            <a:fillRect/>
          </a:stretch>
        </p:blipFill>
        <p:spPr>
          <a:xfrm>
            <a:off x="2155713" y="5758156"/>
            <a:ext cx="594897" cy="402488"/>
          </a:xfrm>
          <a:prstGeom prst="rect">
            <a:avLst/>
          </a:prstGeom>
          <a:noFill/>
          <a:ln>
            <a:noFill/>
          </a:ln>
        </p:spPr>
      </p:pic>
      <p:pic>
        <p:nvPicPr>
          <p:cNvPr id="223" name="Google Shape;223;g3827d20c3e1_0_6"/>
          <p:cNvPicPr preferRelativeResize="0"/>
          <p:nvPr/>
        </p:nvPicPr>
        <p:blipFill>
          <a:blip r:embed="rId15">
            <a:alphaModFix/>
          </a:blip>
          <a:stretch>
            <a:fillRect/>
          </a:stretch>
        </p:blipFill>
        <p:spPr>
          <a:xfrm>
            <a:off x="2136426" y="6790489"/>
            <a:ext cx="694914" cy="392121"/>
          </a:xfrm>
          <a:prstGeom prst="rect">
            <a:avLst/>
          </a:prstGeom>
          <a:noFill/>
          <a:ln>
            <a:noFill/>
          </a:ln>
        </p:spPr>
      </p:pic>
      <p:sp>
        <p:nvSpPr>
          <p:cNvPr id="224" name="Google Shape;224;g3827d20c3e1_0_6"/>
          <p:cNvSpPr/>
          <p:nvPr/>
        </p:nvSpPr>
        <p:spPr>
          <a:xfrm>
            <a:off x="3057308" y="2520417"/>
            <a:ext cx="1606200" cy="2204700"/>
          </a:xfrm>
          <a:prstGeom prst="roundRect">
            <a:avLst>
              <a:gd fmla="val 16667" name="adj"/>
            </a:avLst>
          </a:prstGeom>
          <a:solidFill>
            <a:schemeClr val="lt1"/>
          </a:solidFill>
          <a:ln cap="flat" cmpd="sng" w="24175">
            <a:solidFill>
              <a:schemeClr val="accent4"/>
            </a:solidFill>
            <a:prstDash val="dash"/>
            <a:round/>
            <a:headEnd len="sm" w="sm" type="none"/>
            <a:tailEnd len="sm" w="sm" type="none"/>
          </a:ln>
        </p:spPr>
        <p:txBody>
          <a:bodyPr anchorCtr="0" anchor="t" bIns="46250" lIns="92500" spcFirstLastPara="1" rIns="92500" wrap="square" tIns="46250">
            <a:noAutofit/>
          </a:bodyPr>
          <a:lstStyle/>
          <a:p>
            <a:pPr indent="0" lvl="0" marL="0" marR="0" rtl="0" algn="just">
              <a:spcBef>
                <a:spcPts val="0"/>
              </a:spcBef>
              <a:spcAft>
                <a:spcPts val="0"/>
              </a:spcAft>
              <a:buNone/>
            </a:pPr>
            <a:r>
              <a:rPr b="1" lang="en-GB" sz="1000">
                <a:solidFill>
                  <a:srgbClr val="1F1F1F"/>
                </a:solidFill>
                <a:highlight>
                  <a:srgbClr val="FFFFFF"/>
                </a:highlight>
                <a:latin typeface="Twentieth Century"/>
                <a:ea typeface="Twentieth Century"/>
                <a:cs typeface="Twentieth Century"/>
                <a:sym typeface="Twentieth Century"/>
              </a:rPr>
              <a:t>Health &amp; Safety/Risk assessment</a:t>
            </a:r>
            <a:endParaRPr b="1" sz="1000">
              <a:solidFill>
                <a:srgbClr val="1F1F1F"/>
              </a:solidFill>
              <a:highlight>
                <a:srgbClr val="FFFFFF"/>
              </a:highlight>
              <a:latin typeface="Twentieth Century"/>
              <a:ea typeface="Twentieth Century"/>
              <a:cs typeface="Twentieth Century"/>
              <a:sym typeface="Twentieth Century"/>
            </a:endParaRPr>
          </a:p>
          <a:p>
            <a:pPr indent="0" lvl="0" marL="0" marR="0" rtl="0" algn="just">
              <a:spcBef>
                <a:spcPts val="0"/>
              </a:spcBef>
              <a:spcAft>
                <a:spcPts val="0"/>
              </a:spcAft>
              <a:buNone/>
            </a:pPr>
            <a:r>
              <a:rPr b="1" lang="en-GB" sz="1000">
                <a:solidFill>
                  <a:srgbClr val="1F1F1F"/>
                </a:solidFill>
                <a:highlight>
                  <a:srgbClr val="FFFFFF"/>
                </a:highlight>
                <a:latin typeface="Twentieth Century"/>
                <a:ea typeface="Twentieth Century"/>
                <a:cs typeface="Twentieth Century"/>
                <a:sym typeface="Twentieth Century"/>
              </a:rPr>
              <a:t>Soldering</a:t>
            </a:r>
            <a:endParaRPr b="1" sz="1000">
              <a:solidFill>
                <a:srgbClr val="1F1F1F"/>
              </a:solidFill>
              <a:highlight>
                <a:srgbClr val="FFFFFF"/>
              </a:highlight>
              <a:latin typeface="Twentieth Century"/>
              <a:ea typeface="Twentieth Century"/>
              <a:cs typeface="Twentieth Century"/>
              <a:sym typeface="Twentieth Century"/>
            </a:endParaRPr>
          </a:p>
          <a:p>
            <a:pPr indent="0" lvl="0" marL="0" marR="0" rtl="0" algn="just">
              <a:spcBef>
                <a:spcPts val="0"/>
              </a:spcBef>
              <a:spcAft>
                <a:spcPts val="0"/>
              </a:spcAft>
              <a:buNone/>
            </a:pPr>
            <a:r>
              <a:rPr lang="en-GB" sz="1000">
                <a:solidFill>
                  <a:srgbClr val="1F1F1F"/>
                </a:solidFill>
                <a:highlight>
                  <a:srgbClr val="FFFFFF"/>
                </a:highlight>
                <a:latin typeface="Twentieth Century"/>
                <a:ea typeface="Twentieth Century"/>
                <a:cs typeface="Twentieth Century"/>
                <a:sym typeface="Twentieth Century"/>
              </a:rPr>
              <a:t>Risk - Burning yourself with the flame.</a:t>
            </a:r>
            <a:endParaRPr sz="1000">
              <a:solidFill>
                <a:srgbClr val="1F1F1F"/>
              </a:solidFill>
              <a:highlight>
                <a:srgbClr val="FFFFFF"/>
              </a:highlight>
              <a:latin typeface="Twentieth Century"/>
              <a:ea typeface="Twentieth Century"/>
              <a:cs typeface="Twentieth Century"/>
              <a:sym typeface="Twentieth Century"/>
            </a:endParaRPr>
          </a:p>
          <a:p>
            <a:pPr indent="0" lvl="0" marL="0" marR="0" rtl="0" algn="just">
              <a:spcBef>
                <a:spcPts val="0"/>
              </a:spcBef>
              <a:spcAft>
                <a:spcPts val="0"/>
              </a:spcAft>
              <a:buNone/>
            </a:pPr>
            <a:r>
              <a:rPr lang="en-GB" sz="1000">
                <a:solidFill>
                  <a:srgbClr val="1F1F1F"/>
                </a:solidFill>
                <a:highlight>
                  <a:srgbClr val="FFFFFF"/>
                </a:highlight>
                <a:latin typeface="Twentieth Century"/>
                <a:ea typeface="Twentieth Century"/>
                <a:cs typeface="Twentieth Century"/>
                <a:sym typeface="Twentieth Century"/>
              </a:rPr>
              <a:t>Control - Do 1 on 1 with the teacher.</a:t>
            </a:r>
            <a:endParaRPr sz="1000">
              <a:solidFill>
                <a:srgbClr val="1F1F1F"/>
              </a:solidFill>
              <a:highlight>
                <a:srgbClr val="FFFFFF"/>
              </a:highlight>
              <a:latin typeface="Twentieth Century"/>
              <a:ea typeface="Twentieth Century"/>
              <a:cs typeface="Twentieth Century"/>
              <a:sym typeface="Twentieth Century"/>
            </a:endParaRPr>
          </a:p>
          <a:p>
            <a:pPr indent="0" lvl="0" marL="0" marR="0" rtl="0" algn="just">
              <a:spcBef>
                <a:spcPts val="0"/>
              </a:spcBef>
              <a:spcAft>
                <a:spcPts val="0"/>
              </a:spcAft>
              <a:buNone/>
            </a:pPr>
            <a:r>
              <a:rPr b="1" lang="en-GB" sz="1000">
                <a:solidFill>
                  <a:srgbClr val="1F1F1F"/>
                </a:solidFill>
                <a:highlight>
                  <a:srgbClr val="FFFFFF"/>
                </a:highlight>
                <a:latin typeface="Twentieth Century"/>
                <a:ea typeface="Twentieth Century"/>
                <a:cs typeface="Twentieth Century"/>
                <a:sym typeface="Twentieth Century"/>
              </a:rPr>
              <a:t>Spray painting</a:t>
            </a:r>
            <a:endParaRPr b="1" sz="1000">
              <a:solidFill>
                <a:srgbClr val="1F1F1F"/>
              </a:solidFill>
              <a:highlight>
                <a:srgbClr val="FFFFFF"/>
              </a:highlight>
              <a:latin typeface="Twentieth Century"/>
              <a:ea typeface="Twentieth Century"/>
              <a:cs typeface="Twentieth Century"/>
              <a:sym typeface="Twentieth Century"/>
            </a:endParaRPr>
          </a:p>
          <a:p>
            <a:pPr indent="0" lvl="0" marL="0" marR="0" rtl="0" algn="just">
              <a:spcBef>
                <a:spcPts val="0"/>
              </a:spcBef>
              <a:spcAft>
                <a:spcPts val="0"/>
              </a:spcAft>
              <a:buNone/>
            </a:pPr>
            <a:r>
              <a:rPr lang="en-GB" sz="1000">
                <a:solidFill>
                  <a:srgbClr val="1F1F1F"/>
                </a:solidFill>
                <a:highlight>
                  <a:srgbClr val="FFFFFF"/>
                </a:highlight>
                <a:latin typeface="Twentieth Century"/>
                <a:ea typeface="Twentieth Century"/>
                <a:cs typeface="Twentieth Century"/>
                <a:sym typeface="Twentieth Century"/>
              </a:rPr>
              <a:t>Risk - Breathing in fumes</a:t>
            </a:r>
            <a:endParaRPr sz="1000">
              <a:solidFill>
                <a:srgbClr val="1F1F1F"/>
              </a:solidFill>
              <a:highlight>
                <a:srgbClr val="FFFFFF"/>
              </a:highlight>
              <a:latin typeface="Twentieth Century"/>
              <a:ea typeface="Twentieth Century"/>
              <a:cs typeface="Twentieth Century"/>
              <a:sym typeface="Twentieth Century"/>
            </a:endParaRPr>
          </a:p>
          <a:p>
            <a:pPr indent="0" lvl="0" marL="0" marR="0" rtl="0" algn="just">
              <a:spcBef>
                <a:spcPts val="0"/>
              </a:spcBef>
              <a:spcAft>
                <a:spcPts val="0"/>
              </a:spcAft>
              <a:buNone/>
            </a:pPr>
            <a:r>
              <a:rPr lang="en-GB" sz="1000">
                <a:solidFill>
                  <a:srgbClr val="1F1F1F"/>
                </a:solidFill>
                <a:highlight>
                  <a:srgbClr val="FFFFFF"/>
                </a:highlight>
                <a:latin typeface="Twentieth Century"/>
                <a:ea typeface="Twentieth Century"/>
                <a:cs typeface="Twentieth Century"/>
                <a:sym typeface="Twentieth Century"/>
              </a:rPr>
              <a:t>Control - Spray outside or in a well ventilated area and wear a mask</a:t>
            </a:r>
            <a:endParaRPr sz="1000">
              <a:solidFill>
                <a:srgbClr val="1F1F1F"/>
              </a:solidFill>
              <a:highlight>
                <a:srgbClr val="FFFFFF"/>
              </a:highlight>
              <a:latin typeface="Twentieth Century"/>
              <a:ea typeface="Twentieth Century"/>
              <a:cs typeface="Twentieth Century"/>
              <a:sym typeface="Twentieth Century"/>
            </a:endParaRPr>
          </a:p>
          <a:p>
            <a:pPr indent="0" lvl="0" marL="0" marR="0" rtl="0" algn="just">
              <a:spcBef>
                <a:spcPts val="0"/>
              </a:spcBef>
              <a:spcAft>
                <a:spcPts val="0"/>
              </a:spcAft>
              <a:buNone/>
            </a:pPr>
            <a:r>
              <a:t/>
            </a:r>
            <a:endParaRPr sz="1000">
              <a:solidFill>
                <a:srgbClr val="1F1F1F"/>
              </a:solidFill>
              <a:highlight>
                <a:srgbClr val="FFFFFF"/>
              </a:highlight>
              <a:latin typeface="Twentieth Century"/>
              <a:ea typeface="Twentieth Century"/>
              <a:cs typeface="Twentieth Century"/>
              <a:sym typeface="Twentieth Century"/>
            </a:endParaRPr>
          </a:p>
          <a:p>
            <a:pPr indent="0" lvl="0" marL="0" marR="0" rtl="0" algn="just">
              <a:spcBef>
                <a:spcPts val="0"/>
              </a:spcBef>
              <a:spcAft>
                <a:spcPts val="0"/>
              </a:spcAft>
              <a:buNone/>
            </a:pPr>
            <a:r>
              <a:t/>
            </a:r>
            <a:endParaRPr sz="1000">
              <a:solidFill>
                <a:srgbClr val="1F1F1F"/>
              </a:solidFill>
              <a:highlight>
                <a:srgbClr val="FFFFFF"/>
              </a:highlight>
              <a:latin typeface="Twentieth Century"/>
              <a:ea typeface="Twentieth Century"/>
              <a:cs typeface="Twentieth Century"/>
              <a:sym typeface="Twentieth Century"/>
            </a:endParaRPr>
          </a:p>
        </p:txBody>
      </p:sp>
      <p:cxnSp>
        <p:nvCxnSpPr>
          <p:cNvPr id="225" name="Google Shape;225;g3827d20c3e1_0_6"/>
          <p:cNvCxnSpPr/>
          <p:nvPr/>
        </p:nvCxnSpPr>
        <p:spPr>
          <a:xfrm flipH="1">
            <a:off x="3952723" y="2276571"/>
            <a:ext cx="205500" cy="405600"/>
          </a:xfrm>
          <a:prstGeom prst="straightConnector1">
            <a:avLst/>
          </a:prstGeom>
          <a:noFill/>
          <a:ln cap="flat" cmpd="sng" w="12100">
            <a:solidFill>
              <a:schemeClr val="dk2"/>
            </a:solidFill>
            <a:prstDash val="solid"/>
            <a:round/>
            <a:headEnd len="med" w="med" type="none"/>
            <a:tailEnd len="med" w="med" type="triangle"/>
          </a:ln>
        </p:spPr>
      </p:cxnSp>
      <p:cxnSp>
        <p:nvCxnSpPr>
          <p:cNvPr id="226" name="Google Shape;226;g3827d20c3e1_0_6"/>
          <p:cNvCxnSpPr/>
          <p:nvPr/>
        </p:nvCxnSpPr>
        <p:spPr>
          <a:xfrm flipH="1">
            <a:off x="4229011" y="3824120"/>
            <a:ext cx="531300" cy="90900"/>
          </a:xfrm>
          <a:prstGeom prst="straightConnector1">
            <a:avLst/>
          </a:prstGeom>
          <a:noFill/>
          <a:ln cap="flat" cmpd="sng" w="12100">
            <a:solidFill>
              <a:schemeClr val="dk2"/>
            </a:solidFill>
            <a:prstDash val="solid"/>
            <a:round/>
            <a:headEnd len="med" w="med" type="none"/>
            <a:tailEnd len="med" w="med" type="triangle"/>
          </a:ln>
        </p:spPr>
      </p:cxnSp>
      <p:pic>
        <p:nvPicPr>
          <p:cNvPr id="227" name="Google Shape;227;g3827d20c3e1_0_6"/>
          <p:cNvPicPr preferRelativeResize="0"/>
          <p:nvPr/>
        </p:nvPicPr>
        <p:blipFill>
          <a:blip r:embed="rId16">
            <a:alphaModFix/>
          </a:blip>
          <a:stretch>
            <a:fillRect/>
          </a:stretch>
        </p:blipFill>
        <p:spPr>
          <a:xfrm>
            <a:off x="3063521" y="1492919"/>
            <a:ext cx="1437451" cy="686259"/>
          </a:xfrm>
          <a:prstGeom prst="rect">
            <a:avLst/>
          </a:prstGeom>
          <a:noFill/>
          <a:ln>
            <a:noFill/>
          </a:ln>
        </p:spPr>
      </p:pic>
      <p:sp>
        <p:nvSpPr>
          <p:cNvPr id="228" name="Google Shape;228;g3827d20c3e1_0_6"/>
          <p:cNvSpPr/>
          <p:nvPr/>
        </p:nvSpPr>
        <p:spPr>
          <a:xfrm>
            <a:off x="4579632" y="1501298"/>
            <a:ext cx="1437300" cy="1202700"/>
          </a:xfrm>
          <a:prstGeom prst="roundRect">
            <a:avLst>
              <a:gd fmla="val 16667" name="adj"/>
            </a:avLst>
          </a:prstGeom>
          <a:solidFill>
            <a:schemeClr val="lt1"/>
          </a:solidFill>
          <a:ln cap="flat" cmpd="sng" w="24175">
            <a:solidFill>
              <a:schemeClr val="accent4"/>
            </a:solidFill>
            <a:prstDash val="dash"/>
            <a:round/>
            <a:headEnd len="sm" w="sm" type="none"/>
            <a:tailEnd len="sm" w="sm" type="none"/>
          </a:ln>
        </p:spPr>
        <p:txBody>
          <a:bodyPr anchorCtr="0" anchor="t" bIns="46250" lIns="92500" spcFirstLastPara="1" rIns="92500" wrap="square" tIns="46250">
            <a:noAutofit/>
          </a:bodyPr>
          <a:lstStyle/>
          <a:p>
            <a:pPr indent="0" lvl="0" marL="0" marR="0" rtl="0" algn="just">
              <a:spcBef>
                <a:spcPts val="0"/>
              </a:spcBef>
              <a:spcAft>
                <a:spcPts val="0"/>
              </a:spcAft>
              <a:buNone/>
            </a:pPr>
            <a:r>
              <a:rPr b="1" lang="en-GB" sz="800">
                <a:solidFill>
                  <a:srgbClr val="1F1F1F"/>
                </a:solidFill>
                <a:highlight>
                  <a:srgbClr val="FFFFFF"/>
                </a:highlight>
                <a:latin typeface="Twentieth Century"/>
                <a:ea typeface="Twentieth Century"/>
                <a:cs typeface="Twentieth Century"/>
                <a:sym typeface="Twentieth Century"/>
              </a:rPr>
              <a:t>Soldering</a:t>
            </a:r>
            <a:endParaRPr b="1" sz="800">
              <a:solidFill>
                <a:srgbClr val="1F1F1F"/>
              </a:solidFill>
              <a:highlight>
                <a:srgbClr val="FFFFFF"/>
              </a:highlight>
              <a:latin typeface="Twentieth Century"/>
              <a:ea typeface="Twentieth Century"/>
              <a:cs typeface="Twentieth Century"/>
              <a:sym typeface="Twentieth Century"/>
            </a:endParaRPr>
          </a:p>
          <a:p>
            <a:pPr indent="0" lvl="0" marL="0" marR="0" rtl="0" algn="just">
              <a:spcBef>
                <a:spcPts val="0"/>
              </a:spcBef>
              <a:spcAft>
                <a:spcPts val="0"/>
              </a:spcAft>
              <a:buNone/>
            </a:pPr>
            <a:r>
              <a:rPr lang="en-GB" sz="800">
                <a:solidFill>
                  <a:srgbClr val="1F1F1F"/>
                </a:solidFill>
                <a:highlight>
                  <a:srgbClr val="FFFFFF"/>
                </a:highlight>
                <a:latin typeface="Twentieth Century"/>
                <a:ea typeface="Twentieth Century"/>
                <a:cs typeface="Twentieth Century"/>
                <a:sym typeface="Twentieth Century"/>
              </a:rPr>
              <a:t>-Clean both pieces of metal thoroughly.</a:t>
            </a:r>
            <a:endParaRPr sz="800">
              <a:solidFill>
                <a:srgbClr val="1F1F1F"/>
              </a:solidFill>
              <a:highlight>
                <a:srgbClr val="FFFFFF"/>
              </a:highlight>
              <a:latin typeface="Twentieth Century"/>
              <a:ea typeface="Twentieth Century"/>
              <a:cs typeface="Twentieth Century"/>
              <a:sym typeface="Twentieth Century"/>
            </a:endParaRPr>
          </a:p>
          <a:p>
            <a:pPr indent="0" lvl="0" marL="0" marR="0" rtl="0" algn="just">
              <a:spcBef>
                <a:spcPts val="0"/>
              </a:spcBef>
              <a:spcAft>
                <a:spcPts val="0"/>
              </a:spcAft>
              <a:buNone/>
            </a:pPr>
            <a:r>
              <a:rPr lang="en-GB" sz="800">
                <a:solidFill>
                  <a:srgbClr val="1F1F1F"/>
                </a:solidFill>
                <a:highlight>
                  <a:srgbClr val="FFFFFF"/>
                </a:highlight>
                <a:latin typeface="Twentieth Century"/>
                <a:ea typeface="Twentieth Century"/>
                <a:cs typeface="Twentieth Century"/>
                <a:sym typeface="Twentieth Century"/>
              </a:rPr>
              <a:t>-Apply Bakers fluid to the joint.</a:t>
            </a:r>
            <a:endParaRPr sz="800">
              <a:solidFill>
                <a:srgbClr val="1F1F1F"/>
              </a:solidFill>
              <a:highlight>
                <a:srgbClr val="FFFFFF"/>
              </a:highlight>
              <a:latin typeface="Twentieth Century"/>
              <a:ea typeface="Twentieth Century"/>
              <a:cs typeface="Twentieth Century"/>
              <a:sym typeface="Twentieth Century"/>
            </a:endParaRPr>
          </a:p>
          <a:p>
            <a:pPr indent="0" lvl="0" marL="0" marR="0" rtl="0" algn="just">
              <a:spcBef>
                <a:spcPts val="0"/>
              </a:spcBef>
              <a:spcAft>
                <a:spcPts val="0"/>
              </a:spcAft>
              <a:buNone/>
            </a:pPr>
            <a:r>
              <a:rPr lang="en-GB" sz="800">
                <a:solidFill>
                  <a:srgbClr val="1F1F1F"/>
                </a:solidFill>
                <a:highlight>
                  <a:srgbClr val="FFFFFF"/>
                </a:highlight>
                <a:latin typeface="Twentieth Century"/>
                <a:ea typeface="Twentieth Century"/>
                <a:cs typeface="Twentieth Century"/>
                <a:sym typeface="Twentieth Century"/>
              </a:rPr>
              <a:t>-Heat the metal and apply the solder when hot.</a:t>
            </a:r>
            <a:endParaRPr sz="800">
              <a:solidFill>
                <a:srgbClr val="1F1F1F"/>
              </a:solidFill>
              <a:highlight>
                <a:srgbClr val="FFFFFF"/>
              </a:highlight>
              <a:latin typeface="Twentieth Century"/>
              <a:ea typeface="Twentieth Century"/>
              <a:cs typeface="Twentieth Century"/>
              <a:sym typeface="Twentieth Century"/>
            </a:endParaRPr>
          </a:p>
          <a:p>
            <a:pPr indent="0" lvl="0" marL="0" marR="0" rtl="0" algn="just">
              <a:spcBef>
                <a:spcPts val="0"/>
              </a:spcBef>
              <a:spcAft>
                <a:spcPts val="0"/>
              </a:spcAft>
              <a:buNone/>
            </a:pPr>
            <a:r>
              <a:rPr lang="en-GB" sz="800">
                <a:solidFill>
                  <a:srgbClr val="1F1F1F"/>
                </a:solidFill>
                <a:highlight>
                  <a:srgbClr val="FFFFFF"/>
                </a:highlight>
                <a:latin typeface="Twentieth Century"/>
                <a:ea typeface="Twentieth Century"/>
                <a:cs typeface="Twentieth Century"/>
                <a:sym typeface="Twentieth Century"/>
              </a:rPr>
              <a:t>-Let the metal cool down.</a:t>
            </a:r>
            <a:endParaRPr sz="800">
              <a:solidFill>
                <a:srgbClr val="1F1F1F"/>
              </a:solidFill>
              <a:highlight>
                <a:srgbClr val="FFFFFF"/>
              </a:highlight>
              <a:latin typeface="Twentieth Century"/>
              <a:ea typeface="Twentieth Century"/>
              <a:cs typeface="Twentieth Century"/>
              <a:sym typeface="Twentieth Century"/>
            </a:endParaRPr>
          </a:p>
          <a:p>
            <a:pPr indent="0" lvl="0" marL="0" marR="0" rtl="0" algn="just">
              <a:spcBef>
                <a:spcPts val="0"/>
              </a:spcBef>
              <a:spcAft>
                <a:spcPts val="0"/>
              </a:spcAft>
              <a:buNone/>
            </a:pPr>
            <a:r>
              <a:rPr lang="en-GB" sz="800">
                <a:solidFill>
                  <a:srgbClr val="1F1F1F"/>
                </a:solidFill>
                <a:highlight>
                  <a:srgbClr val="FFFFFF"/>
                </a:highlight>
                <a:latin typeface="Twentieth Century"/>
                <a:ea typeface="Twentieth Century"/>
                <a:cs typeface="Twentieth Century"/>
                <a:sym typeface="Twentieth Century"/>
              </a:rPr>
              <a:t>-Clean the joint thoroughly.</a:t>
            </a:r>
            <a:endParaRPr sz="800">
              <a:solidFill>
                <a:srgbClr val="1F1F1F"/>
              </a:solidFill>
              <a:highlight>
                <a:srgbClr val="FFFFFF"/>
              </a:highlight>
              <a:latin typeface="Twentieth Century"/>
              <a:ea typeface="Twentieth Century"/>
              <a:cs typeface="Twentieth Century"/>
              <a:sym typeface="Twentieth Century"/>
            </a:endParaRPr>
          </a:p>
        </p:txBody>
      </p:sp>
      <p:pic>
        <p:nvPicPr>
          <p:cNvPr id="229" name="Google Shape;229;g3827d20c3e1_0_6"/>
          <p:cNvPicPr preferRelativeResize="0"/>
          <p:nvPr/>
        </p:nvPicPr>
        <p:blipFill>
          <a:blip r:embed="rId17">
            <a:alphaModFix/>
          </a:blip>
          <a:stretch>
            <a:fillRect/>
          </a:stretch>
        </p:blipFill>
        <p:spPr>
          <a:xfrm>
            <a:off x="4759373" y="2893260"/>
            <a:ext cx="828673" cy="830878"/>
          </a:xfrm>
          <a:prstGeom prst="rect">
            <a:avLst/>
          </a:prstGeom>
          <a:noFill/>
          <a:ln>
            <a:noFill/>
          </a:ln>
        </p:spPr>
      </p:pic>
      <p:sp>
        <p:nvSpPr>
          <p:cNvPr id="230" name="Google Shape;230;g3827d20c3e1_0_6"/>
          <p:cNvSpPr/>
          <p:nvPr/>
        </p:nvSpPr>
        <p:spPr>
          <a:xfrm>
            <a:off x="3027019" y="4829182"/>
            <a:ext cx="2751000" cy="2567100"/>
          </a:xfrm>
          <a:prstGeom prst="roundRect">
            <a:avLst>
              <a:gd fmla="val 16667" name="adj"/>
            </a:avLst>
          </a:prstGeom>
          <a:noFill/>
          <a:ln cap="flat" cmpd="sng" w="24175">
            <a:solidFill>
              <a:schemeClr val="accent4"/>
            </a:solidFill>
            <a:prstDash val="dash"/>
            <a:round/>
            <a:headEnd len="sm" w="sm" type="none"/>
            <a:tailEnd len="sm" w="sm" type="none"/>
          </a:ln>
        </p:spPr>
        <p:txBody>
          <a:bodyPr anchorCtr="0" anchor="t" bIns="46250" lIns="92500" spcFirstLastPara="1" rIns="92500" wrap="square" tIns="46250">
            <a:noAutofit/>
          </a:bodyPr>
          <a:lstStyle/>
          <a:p>
            <a:pPr indent="0" lvl="0" marL="0" marR="0" rtl="0" algn="just">
              <a:spcBef>
                <a:spcPts val="0"/>
              </a:spcBef>
              <a:spcAft>
                <a:spcPts val="0"/>
              </a:spcAft>
              <a:buNone/>
            </a:pPr>
            <a:r>
              <a:t/>
            </a:r>
            <a:endParaRPr sz="1000">
              <a:solidFill>
                <a:srgbClr val="1F1F1F"/>
              </a:solidFill>
              <a:highlight>
                <a:srgbClr val="FFFFFF"/>
              </a:highlight>
              <a:latin typeface="Twentieth Century"/>
              <a:ea typeface="Twentieth Century"/>
              <a:cs typeface="Twentieth Century"/>
              <a:sym typeface="Twentieth Century"/>
            </a:endParaRPr>
          </a:p>
          <a:p>
            <a:pPr indent="0" lvl="0" marL="0" marR="0" rtl="0" algn="just">
              <a:spcBef>
                <a:spcPts val="0"/>
              </a:spcBef>
              <a:spcAft>
                <a:spcPts val="0"/>
              </a:spcAft>
              <a:buNone/>
            </a:pPr>
            <a:r>
              <a:t/>
            </a:r>
            <a:endParaRPr sz="1000">
              <a:solidFill>
                <a:srgbClr val="1F1F1F"/>
              </a:solidFill>
              <a:highlight>
                <a:srgbClr val="FFFFFF"/>
              </a:highlight>
              <a:latin typeface="Twentieth Century"/>
              <a:ea typeface="Twentieth Century"/>
              <a:cs typeface="Twentieth Century"/>
              <a:sym typeface="Twentieth Century"/>
            </a:endParaRPr>
          </a:p>
        </p:txBody>
      </p:sp>
      <p:pic>
        <p:nvPicPr>
          <p:cNvPr id="231" name="Google Shape;231;g3827d20c3e1_0_6"/>
          <p:cNvPicPr preferRelativeResize="0"/>
          <p:nvPr/>
        </p:nvPicPr>
        <p:blipFill>
          <a:blip r:embed="rId18">
            <a:alphaModFix/>
          </a:blip>
          <a:stretch>
            <a:fillRect/>
          </a:stretch>
        </p:blipFill>
        <p:spPr>
          <a:xfrm>
            <a:off x="4759363" y="3875630"/>
            <a:ext cx="423924" cy="638020"/>
          </a:xfrm>
          <a:prstGeom prst="rect">
            <a:avLst/>
          </a:prstGeom>
          <a:noFill/>
          <a:ln>
            <a:noFill/>
          </a:ln>
        </p:spPr>
      </p:pic>
      <p:pic>
        <p:nvPicPr>
          <p:cNvPr id="232" name="Google Shape;232;g3827d20c3e1_0_6"/>
          <p:cNvPicPr preferRelativeResize="0"/>
          <p:nvPr/>
        </p:nvPicPr>
        <p:blipFill>
          <a:blip r:embed="rId19">
            <a:alphaModFix/>
          </a:blip>
          <a:stretch>
            <a:fillRect/>
          </a:stretch>
        </p:blipFill>
        <p:spPr>
          <a:xfrm>
            <a:off x="5292642" y="3885550"/>
            <a:ext cx="423924" cy="622260"/>
          </a:xfrm>
          <a:prstGeom prst="rect">
            <a:avLst/>
          </a:prstGeom>
          <a:noFill/>
          <a:ln>
            <a:noFill/>
          </a:ln>
        </p:spPr>
      </p:pic>
      <p:pic>
        <p:nvPicPr>
          <p:cNvPr id="233" name="Google Shape;233;g3827d20c3e1_0_6"/>
          <p:cNvPicPr preferRelativeResize="0"/>
          <p:nvPr/>
        </p:nvPicPr>
        <p:blipFill>
          <a:blip r:embed="rId20">
            <a:alphaModFix/>
          </a:blip>
          <a:stretch>
            <a:fillRect/>
          </a:stretch>
        </p:blipFill>
        <p:spPr>
          <a:xfrm>
            <a:off x="3023480" y="5035135"/>
            <a:ext cx="2286205" cy="1626767"/>
          </a:xfrm>
          <a:prstGeom prst="rect">
            <a:avLst/>
          </a:prstGeom>
          <a:noFill/>
          <a:ln>
            <a:noFill/>
          </a:ln>
        </p:spPr>
      </p:pic>
      <p:sp>
        <p:nvSpPr>
          <p:cNvPr id="234" name="Google Shape;234;g3827d20c3e1_0_6"/>
          <p:cNvSpPr txBox="1"/>
          <p:nvPr/>
        </p:nvSpPr>
        <p:spPr>
          <a:xfrm>
            <a:off x="0" y="0"/>
            <a:ext cx="3508200" cy="450000"/>
          </a:xfrm>
          <a:prstGeom prst="rect">
            <a:avLst/>
          </a:prstGeom>
          <a:noFill/>
          <a:ln>
            <a:noFill/>
          </a:ln>
        </p:spPr>
        <p:txBody>
          <a:bodyPr anchorCtr="0" anchor="t" bIns="116075" lIns="116075" spcFirstLastPara="1" rIns="116075" wrap="square" tIns="116075">
            <a:spAutoFit/>
          </a:bodyPr>
          <a:lstStyle/>
          <a:p>
            <a:pPr indent="0" lvl="0" marL="0" rtl="0" algn="l">
              <a:spcBef>
                <a:spcPts val="0"/>
              </a:spcBef>
              <a:spcAft>
                <a:spcPts val="0"/>
              </a:spcAft>
              <a:buNone/>
            </a:pPr>
            <a:r>
              <a:t/>
            </a:r>
            <a:endParaRPr/>
          </a:p>
        </p:txBody>
      </p:sp>
      <p:sp>
        <p:nvSpPr>
          <p:cNvPr id="235" name="Google Shape;235;g3827d20c3e1_0_6"/>
          <p:cNvSpPr/>
          <p:nvPr/>
        </p:nvSpPr>
        <p:spPr>
          <a:xfrm>
            <a:off x="6095671" y="281553"/>
            <a:ext cx="1542600" cy="1278900"/>
          </a:xfrm>
          <a:prstGeom prst="roundRect">
            <a:avLst>
              <a:gd fmla="val 16667" name="adj"/>
            </a:avLst>
          </a:prstGeom>
          <a:solidFill>
            <a:schemeClr val="lt1"/>
          </a:solidFill>
          <a:ln cap="flat" cmpd="sng" w="24175">
            <a:solidFill>
              <a:schemeClr val="accent4"/>
            </a:solidFill>
            <a:prstDash val="dash"/>
            <a:round/>
            <a:headEnd len="sm" w="sm" type="none"/>
            <a:tailEnd len="sm" w="sm" type="none"/>
          </a:ln>
        </p:spPr>
        <p:txBody>
          <a:bodyPr anchorCtr="0" anchor="ctr" bIns="46250" lIns="92500" spcFirstLastPara="1" rIns="92500" wrap="square" tIns="46250">
            <a:noAutofit/>
          </a:bodyPr>
          <a:lstStyle/>
          <a:p>
            <a:pPr indent="0" lvl="0" marL="0" rtl="0" algn="l">
              <a:spcBef>
                <a:spcPts val="0"/>
              </a:spcBef>
              <a:spcAft>
                <a:spcPts val="0"/>
              </a:spcAft>
              <a:buClr>
                <a:schemeClr val="dk1"/>
              </a:buClr>
              <a:buSzPts val="1400"/>
              <a:buFont typeface="Arial"/>
              <a:buNone/>
            </a:pPr>
            <a:r>
              <a:rPr lang="en-GB" sz="1000">
                <a:solidFill>
                  <a:srgbClr val="4D5156"/>
                </a:solidFill>
                <a:highlight>
                  <a:srgbClr val="FFFFFF"/>
                </a:highlight>
                <a:latin typeface="Twentieth Century"/>
                <a:ea typeface="Twentieth Century"/>
                <a:cs typeface="Twentieth Century"/>
                <a:sym typeface="Twentieth Century"/>
              </a:rPr>
              <a:t>Most pure metals come from </a:t>
            </a:r>
            <a:r>
              <a:rPr lang="en-GB" sz="1000">
                <a:solidFill>
                  <a:srgbClr val="040C28"/>
                </a:solidFill>
                <a:latin typeface="Twentieth Century"/>
                <a:ea typeface="Twentieth Century"/>
                <a:cs typeface="Twentieth Century"/>
                <a:sym typeface="Twentieth Century"/>
              </a:rPr>
              <a:t>the earth's crust</a:t>
            </a:r>
            <a:r>
              <a:rPr lang="en-GB" sz="1000">
                <a:solidFill>
                  <a:srgbClr val="4D5156"/>
                </a:solidFill>
                <a:highlight>
                  <a:srgbClr val="FFFFFF"/>
                </a:highlight>
                <a:latin typeface="Twentieth Century"/>
                <a:ea typeface="Twentieth Century"/>
                <a:cs typeface="Twentieth Century"/>
                <a:sym typeface="Twentieth Century"/>
              </a:rPr>
              <a:t>. They are found in ores, which is a solid material that minerals and metals can be taken from.</a:t>
            </a:r>
            <a:endParaRPr sz="1300">
              <a:solidFill>
                <a:schemeClr val="dk1"/>
              </a:solidFill>
              <a:latin typeface="Twentieth Century"/>
              <a:ea typeface="Twentieth Century"/>
              <a:cs typeface="Twentieth Century"/>
              <a:sym typeface="Twentieth Century"/>
            </a:endParaRPr>
          </a:p>
        </p:txBody>
      </p:sp>
      <p:pic>
        <p:nvPicPr>
          <p:cNvPr id="236" name="Google Shape;236;g3827d20c3e1_0_6"/>
          <p:cNvPicPr preferRelativeResize="0"/>
          <p:nvPr/>
        </p:nvPicPr>
        <p:blipFill>
          <a:blip r:embed="rId21">
            <a:alphaModFix/>
          </a:blip>
          <a:stretch>
            <a:fillRect/>
          </a:stretch>
        </p:blipFill>
        <p:spPr>
          <a:xfrm>
            <a:off x="7687489" y="306067"/>
            <a:ext cx="531161" cy="323527"/>
          </a:xfrm>
          <a:prstGeom prst="rect">
            <a:avLst/>
          </a:prstGeom>
          <a:noFill/>
          <a:ln>
            <a:noFill/>
          </a:ln>
        </p:spPr>
      </p:pic>
      <p:pic>
        <p:nvPicPr>
          <p:cNvPr id="237" name="Google Shape;237;g3827d20c3e1_0_6"/>
          <p:cNvPicPr preferRelativeResize="0"/>
          <p:nvPr/>
        </p:nvPicPr>
        <p:blipFill>
          <a:blip r:embed="rId22">
            <a:alphaModFix/>
          </a:blip>
          <a:stretch>
            <a:fillRect/>
          </a:stretch>
        </p:blipFill>
        <p:spPr>
          <a:xfrm>
            <a:off x="7687489" y="843631"/>
            <a:ext cx="531163" cy="482881"/>
          </a:xfrm>
          <a:prstGeom prst="rect">
            <a:avLst/>
          </a:prstGeom>
          <a:noFill/>
          <a:ln>
            <a:noFill/>
          </a:ln>
        </p:spPr>
      </p:pic>
      <p:pic>
        <p:nvPicPr>
          <p:cNvPr id="238" name="Google Shape;238;g3827d20c3e1_0_6"/>
          <p:cNvPicPr preferRelativeResize="0"/>
          <p:nvPr/>
        </p:nvPicPr>
        <p:blipFill>
          <a:blip r:embed="rId23">
            <a:alphaModFix/>
          </a:blip>
          <a:stretch>
            <a:fillRect/>
          </a:stretch>
        </p:blipFill>
        <p:spPr>
          <a:xfrm>
            <a:off x="6148721" y="1735663"/>
            <a:ext cx="1943034" cy="2161894"/>
          </a:xfrm>
          <a:prstGeom prst="rect">
            <a:avLst/>
          </a:prstGeom>
          <a:noFill/>
          <a:ln>
            <a:noFill/>
          </a:ln>
        </p:spPr>
      </p:pic>
      <p:pic>
        <p:nvPicPr>
          <p:cNvPr id="239" name="Google Shape;239;g3827d20c3e1_0_6"/>
          <p:cNvPicPr preferRelativeResize="0"/>
          <p:nvPr/>
        </p:nvPicPr>
        <p:blipFill>
          <a:blip r:embed="rId24">
            <a:alphaModFix/>
          </a:blip>
          <a:stretch>
            <a:fillRect/>
          </a:stretch>
        </p:blipFill>
        <p:spPr>
          <a:xfrm>
            <a:off x="6054293" y="4683075"/>
            <a:ext cx="1056798" cy="381219"/>
          </a:xfrm>
          <a:prstGeom prst="rect">
            <a:avLst/>
          </a:prstGeom>
          <a:noFill/>
          <a:ln>
            <a:noFill/>
          </a:ln>
        </p:spPr>
      </p:pic>
      <p:pic>
        <p:nvPicPr>
          <p:cNvPr id="240" name="Google Shape;240;g3827d20c3e1_0_6"/>
          <p:cNvPicPr preferRelativeResize="0"/>
          <p:nvPr/>
        </p:nvPicPr>
        <p:blipFill>
          <a:blip r:embed="rId25">
            <a:alphaModFix/>
          </a:blip>
          <a:stretch>
            <a:fillRect/>
          </a:stretch>
        </p:blipFill>
        <p:spPr>
          <a:xfrm>
            <a:off x="6062050" y="5392063"/>
            <a:ext cx="828668" cy="645392"/>
          </a:xfrm>
          <a:prstGeom prst="rect">
            <a:avLst/>
          </a:prstGeom>
          <a:noFill/>
          <a:ln>
            <a:noFill/>
          </a:ln>
        </p:spPr>
      </p:pic>
      <p:pic>
        <p:nvPicPr>
          <p:cNvPr id="241" name="Google Shape;241;g3827d20c3e1_0_6"/>
          <p:cNvPicPr preferRelativeResize="0"/>
          <p:nvPr/>
        </p:nvPicPr>
        <p:blipFill>
          <a:blip r:embed="rId26">
            <a:alphaModFix/>
          </a:blip>
          <a:stretch>
            <a:fillRect/>
          </a:stretch>
        </p:blipFill>
        <p:spPr>
          <a:xfrm>
            <a:off x="5973582" y="6067633"/>
            <a:ext cx="1160029" cy="638019"/>
          </a:xfrm>
          <a:prstGeom prst="rect">
            <a:avLst/>
          </a:prstGeom>
          <a:noFill/>
          <a:ln>
            <a:noFill/>
          </a:ln>
        </p:spPr>
      </p:pic>
      <p:pic>
        <p:nvPicPr>
          <p:cNvPr id="242" name="Google Shape;242;g3827d20c3e1_0_6"/>
          <p:cNvPicPr preferRelativeResize="0"/>
          <p:nvPr/>
        </p:nvPicPr>
        <p:blipFill>
          <a:blip r:embed="rId27">
            <a:alphaModFix/>
          </a:blip>
          <a:stretch>
            <a:fillRect/>
          </a:stretch>
        </p:blipFill>
        <p:spPr>
          <a:xfrm>
            <a:off x="7311369" y="4453284"/>
            <a:ext cx="828668" cy="828668"/>
          </a:xfrm>
          <a:prstGeom prst="rect">
            <a:avLst/>
          </a:prstGeom>
          <a:noFill/>
          <a:ln>
            <a:noFill/>
          </a:ln>
        </p:spPr>
      </p:pic>
      <p:pic>
        <p:nvPicPr>
          <p:cNvPr id="243" name="Google Shape;243;g3827d20c3e1_0_6"/>
          <p:cNvPicPr preferRelativeResize="0"/>
          <p:nvPr/>
        </p:nvPicPr>
        <p:blipFill>
          <a:blip r:embed="rId28">
            <a:alphaModFix/>
          </a:blip>
          <a:stretch>
            <a:fillRect/>
          </a:stretch>
        </p:blipFill>
        <p:spPr>
          <a:xfrm>
            <a:off x="7174862" y="5479865"/>
            <a:ext cx="1223006" cy="1223006"/>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2014-06-11T20:41:51Z</dcterms:created>
  <dc:creator>user</dc:creator>
</cp:coreProperties>
</file>