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Lst>
  <p:sldSz cy="10692000" cx="7560000"/>
  <p:notesSz cx="7560000" cy="10692000"/>
  <p:embeddedFontLst>
    <p:embeddedFont>
      <p:font typeface="Roboto"/>
      <p:regular r:id="rId8"/>
      <p:bold r:id="rId9"/>
      <p:italic r:id="rId10"/>
      <p:boldItalic r:id="rId11"/>
    </p:embeddedFont>
    <p:embeddedFont>
      <p:font typeface="Comfortaa"/>
      <p:regular r:id="rId12"/>
      <p:bold r:id="rId13"/>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368">
          <p15:clr>
            <a:srgbClr val="A4A3A4"/>
          </p15:clr>
        </p15:guide>
        <p15:guide id="2" pos="238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FC3C2CB6-20C9-4090-85ED-159592FC4548}">
  <a:tblStyle styleId="{FC3C2CB6-20C9-4090-85ED-159592FC4548}"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368" orient="horz"/>
        <p:guide pos="2381"/>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Roboto-boldItalic.fntdata"/><Relationship Id="rId10" Type="http://schemas.openxmlformats.org/officeDocument/2006/relationships/font" Target="fonts/Roboto-italic.fntdata"/><Relationship Id="rId13" Type="http://schemas.openxmlformats.org/officeDocument/2006/relationships/font" Target="fonts/Comfortaa-bold.fntdata"/><Relationship Id="rId12" Type="http://schemas.openxmlformats.org/officeDocument/2006/relationships/font" Target="fonts/Comfortaa-regular.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font" Target="fonts/Roboto-bold.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font" Target="fonts/Roboto-regular.fntdata"/></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217015" y="685800"/>
            <a:ext cx="2424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36e5d4e88fc_0_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2" name="Google Shape;82;g36e5d4e88fc_0_9:notes"/>
          <p:cNvSpPr/>
          <p:nvPr>
            <p:ph idx="2" type="sldImg"/>
          </p:nvPr>
        </p:nvSpPr>
        <p:spPr>
          <a:xfrm>
            <a:off x="2216997" y="685800"/>
            <a:ext cx="24246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11" name="Shape 11"/>
        <p:cNvGrpSpPr/>
        <p:nvPr/>
      </p:nvGrpSpPr>
      <p:grpSpPr>
        <a:xfrm>
          <a:off x="0" y="0"/>
          <a:ext cx="0" cy="0"/>
          <a:chOff x="0" y="0"/>
          <a:chExt cx="0" cy="0"/>
        </a:xfrm>
      </p:grpSpPr>
      <p:sp>
        <p:nvSpPr>
          <p:cNvPr id="12" name="Google Shape;12;p2"/>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13" name="Google Shape;13;p2"/>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14" name="Google Shape;14;p2"/>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68" name="Shape 68"/>
        <p:cNvGrpSpPr/>
        <p:nvPr/>
      </p:nvGrpSpPr>
      <p:grpSpPr>
        <a:xfrm>
          <a:off x="0" y="0"/>
          <a:ext cx="0" cy="0"/>
          <a:chOff x="0" y="0"/>
          <a:chExt cx="0" cy="0"/>
        </a:xfrm>
      </p:grpSpPr>
      <p:sp>
        <p:nvSpPr>
          <p:cNvPr id="69" name="Google Shape;69;p11"/>
          <p:cNvSpPr txBox="1"/>
          <p:nvPr>
            <p:ph type="title"/>
          </p:nvPr>
        </p:nvSpPr>
        <p:spPr>
          <a:xfrm>
            <a:off x="519750" y="569252"/>
            <a:ext cx="6520500" cy="2066700"/>
          </a:xfrm>
          <a:prstGeom prst="rect">
            <a:avLst/>
          </a:prstGeom>
          <a:noFill/>
          <a:ln>
            <a:noFill/>
          </a:ln>
        </p:spPr>
        <p:txBody>
          <a:bodyPr anchorCtr="0" anchor="ctr" bIns="37450" lIns="74900" spcFirstLastPara="1" rIns="74900" wrap="square" tIns="37450">
            <a:noAutofit/>
          </a:bodyPr>
          <a:lstStyle>
            <a:lvl1pPr lvl="0" rtl="0" algn="l">
              <a:lnSpc>
                <a:spcPct val="90000"/>
              </a:lnSpc>
              <a:spcBef>
                <a:spcPts val="0"/>
              </a:spcBef>
              <a:spcAft>
                <a:spcPts val="0"/>
              </a:spcAft>
              <a:buClr>
                <a:schemeClr val="dk1"/>
              </a:buClr>
              <a:buSzPts val="1500"/>
              <a:buNone/>
              <a:defRPr/>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70" name="Google Shape;70;p11"/>
          <p:cNvSpPr txBox="1"/>
          <p:nvPr>
            <p:ph idx="1" type="body"/>
          </p:nvPr>
        </p:nvSpPr>
        <p:spPr>
          <a:xfrm rot="5400000">
            <a:off x="388050" y="2977950"/>
            <a:ext cx="6783900" cy="6520500"/>
          </a:xfrm>
          <a:prstGeom prst="rect">
            <a:avLst/>
          </a:prstGeom>
          <a:noFill/>
          <a:ln>
            <a:noFill/>
          </a:ln>
        </p:spPr>
        <p:txBody>
          <a:bodyPr anchorCtr="0" anchor="t" bIns="37450" lIns="74900" spcFirstLastPara="1" rIns="74900" wrap="square" tIns="37450">
            <a:noAutofit/>
          </a:bodyPr>
          <a:lstStyle>
            <a:lvl1pPr indent="-323850" lvl="0" marL="457200" rtl="0" algn="l">
              <a:lnSpc>
                <a:spcPct val="90000"/>
              </a:lnSpc>
              <a:spcBef>
                <a:spcPts val="1100"/>
              </a:spcBef>
              <a:spcAft>
                <a:spcPts val="0"/>
              </a:spcAft>
              <a:buClr>
                <a:schemeClr val="dk1"/>
              </a:buClr>
              <a:buSzPts val="1500"/>
              <a:buChar char="•"/>
              <a:defRPr/>
            </a:lvl1pPr>
            <a:lvl2pPr indent="-323850" lvl="1" marL="914400" rtl="0" algn="l">
              <a:lnSpc>
                <a:spcPct val="90000"/>
              </a:lnSpc>
              <a:spcBef>
                <a:spcPts val="600"/>
              </a:spcBef>
              <a:spcAft>
                <a:spcPts val="0"/>
              </a:spcAft>
              <a:buClr>
                <a:schemeClr val="dk1"/>
              </a:buClr>
              <a:buSzPts val="1500"/>
              <a:buChar char="•"/>
              <a:defRPr/>
            </a:lvl2pPr>
            <a:lvl3pPr indent="-323850" lvl="2" marL="1371600" rtl="0" algn="l">
              <a:lnSpc>
                <a:spcPct val="90000"/>
              </a:lnSpc>
              <a:spcBef>
                <a:spcPts val="600"/>
              </a:spcBef>
              <a:spcAft>
                <a:spcPts val="0"/>
              </a:spcAft>
              <a:buClr>
                <a:schemeClr val="dk1"/>
              </a:buClr>
              <a:buSzPts val="1500"/>
              <a:buChar char="•"/>
              <a:defRPr/>
            </a:lvl3pPr>
            <a:lvl4pPr indent="-323850" lvl="3" marL="1828800" rtl="0" algn="l">
              <a:lnSpc>
                <a:spcPct val="90000"/>
              </a:lnSpc>
              <a:spcBef>
                <a:spcPts val="600"/>
              </a:spcBef>
              <a:spcAft>
                <a:spcPts val="0"/>
              </a:spcAft>
              <a:buClr>
                <a:schemeClr val="dk1"/>
              </a:buClr>
              <a:buSzPts val="1500"/>
              <a:buChar char="•"/>
              <a:defRPr/>
            </a:lvl4pPr>
            <a:lvl5pPr indent="-323850" lvl="4" marL="2286000" rtl="0" algn="l">
              <a:lnSpc>
                <a:spcPct val="90000"/>
              </a:lnSpc>
              <a:spcBef>
                <a:spcPts val="600"/>
              </a:spcBef>
              <a:spcAft>
                <a:spcPts val="0"/>
              </a:spcAft>
              <a:buClr>
                <a:schemeClr val="dk1"/>
              </a:buClr>
              <a:buSzPts val="1500"/>
              <a:buChar char="•"/>
              <a:defRPr/>
            </a:lvl5pPr>
            <a:lvl6pPr indent="-323850" lvl="5" marL="2743200" rtl="0" algn="l">
              <a:lnSpc>
                <a:spcPct val="90000"/>
              </a:lnSpc>
              <a:spcBef>
                <a:spcPts val="600"/>
              </a:spcBef>
              <a:spcAft>
                <a:spcPts val="0"/>
              </a:spcAft>
              <a:buClr>
                <a:schemeClr val="dk1"/>
              </a:buClr>
              <a:buSzPts val="1500"/>
              <a:buChar char="•"/>
              <a:defRPr/>
            </a:lvl6pPr>
            <a:lvl7pPr indent="-323850" lvl="6" marL="3200400" rtl="0" algn="l">
              <a:lnSpc>
                <a:spcPct val="90000"/>
              </a:lnSpc>
              <a:spcBef>
                <a:spcPts val="600"/>
              </a:spcBef>
              <a:spcAft>
                <a:spcPts val="0"/>
              </a:spcAft>
              <a:buClr>
                <a:schemeClr val="dk1"/>
              </a:buClr>
              <a:buSzPts val="1500"/>
              <a:buChar char="•"/>
              <a:defRPr/>
            </a:lvl7pPr>
            <a:lvl8pPr indent="-323850" lvl="7" marL="3657600" rtl="0" algn="l">
              <a:lnSpc>
                <a:spcPct val="90000"/>
              </a:lnSpc>
              <a:spcBef>
                <a:spcPts val="600"/>
              </a:spcBef>
              <a:spcAft>
                <a:spcPts val="0"/>
              </a:spcAft>
              <a:buClr>
                <a:schemeClr val="dk1"/>
              </a:buClr>
              <a:buSzPts val="1500"/>
              <a:buChar char="•"/>
              <a:defRPr/>
            </a:lvl8pPr>
            <a:lvl9pPr indent="-323850" lvl="8" marL="4114800" rtl="0" algn="l">
              <a:lnSpc>
                <a:spcPct val="90000"/>
              </a:lnSpc>
              <a:spcBef>
                <a:spcPts val="600"/>
              </a:spcBef>
              <a:spcAft>
                <a:spcPts val="0"/>
              </a:spcAft>
              <a:buClr>
                <a:schemeClr val="dk1"/>
              </a:buClr>
              <a:buSzPts val="1500"/>
              <a:buChar char="•"/>
              <a:defRPr/>
            </a:lvl9pPr>
          </a:lstStyle>
          <a:p/>
        </p:txBody>
      </p:sp>
      <p:sp>
        <p:nvSpPr>
          <p:cNvPr id="71" name="Google Shape;71;p11"/>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72" name="Google Shape;72;p11"/>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73" name="Google Shape;73;p11"/>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74" name="Shape 74"/>
        <p:cNvGrpSpPr/>
        <p:nvPr/>
      </p:nvGrpSpPr>
      <p:grpSpPr>
        <a:xfrm>
          <a:off x="0" y="0"/>
          <a:ext cx="0" cy="0"/>
          <a:chOff x="0" y="0"/>
          <a:chExt cx="0" cy="0"/>
        </a:xfrm>
      </p:grpSpPr>
      <p:sp>
        <p:nvSpPr>
          <p:cNvPr id="75" name="Google Shape;75;p12"/>
          <p:cNvSpPr txBox="1"/>
          <p:nvPr>
            <p:ph type="title"/>
          </p:nvPr>
        </p:nvSpPr>
        <p:spPr>
          <a:xfrm rot="5400000">
            <a:off x="1694700" y="4284600"/>
            <a:ext cx="9060900" cy="1630200"/>
          </a:xfrm>
          <a:prstGeom prst="rect">
            <a:avLst/>
          </a:prstGeom>
          <a:noFill/>
          <a:ln>
            <a:noFill/>
          </a:ln>
        </p:spPr>
        <p:txBody>
          <a:bodyPr anchorCtr="0" anchor="ctr" bIns="37450" lIns="74900" spcFirstLastPara="1" rIns="74900" wrap="square" tIns="37450">
            <a:noAutofit/>
          </a:bodyPr>
          <a:lstStyle>
            <a:lvl1pPr lvl="0" rtl="0" algn="l">
              <a:lnSpc>
                <a:spcPct val="90000"/>
              </a:lnSpc>
              <a:spcBef>
                <a:spcPts val="0"/>
              </a:spcBef>
              <a:spcAft>
                <a:spcPts val="0"/>
              </a:spcAft>
              <a:buClr>
                <a:schemeClr val="dk1"/>
              </a:buClr>
              <a:buSzPts val="1500"/>
              <a:buNone/>
              <a:defRPr/>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76" name="Google Shape;76;p12"/>
          <p:cNvSpPr txBox="1"/>
          <p:nvPr>
            <p:ph idx="1" type="body"/>
          </p:nvPr>
        </p:nvSpPr>
        <p:spPr>
          <a:xfrm rot="5400000">
            <a:off x="-1612725" y="2701800"/>
            <a:ext cx="9060900" cy="4795800"/>
          </a:xfrm>
          <a:prstGeom prst="rect">
            <a:avLst/>
          </a:prstGeom>
          <a:noFill/>
          <a:ln>
            <a:noFill/>
          </a:ln>
        </p:spPr>
        <p:txBody>
          <a:bodyPr anchorCtr="0" anchor="t" bIns="37450" lIns="74900" spcFirstLastPara="1" rIns="74900" wrap="square" tIns="37450">
            <a:noAutofit/>
          </a:bodyPr>
          <a:lstStyle>
            <a:lvl1pPr indent="-323850" lvl="0" marL="457200" rtl="0" algn="l">
              <a:lnSpc>
                <a:spcPct val="90000"/>
              </a:lnSpc>
              <a:spcBef>
                <a:spcPts val="1100"/>
              </a:spcBef>
              <a:spcAft>
                <a:spcPts val="0"/>
              </a:spcAft>
              <a:buClr>
                <a:schemeClr val="dk1"/>
              </a:buClr>
              <a:buSzPts val="1500"/>
              <a:buChar char="•"/>
              <a:defRPr/>
            </a:lvl1pPr>
            <a:lvl2pPr indent="-323850" lvl="1" marL="914400" rtl="0" algn="l">
              <a:lnSpc>
                <a:spcPct val="90000"/>
              </a:lnSpc>
              <a:spcBef>
                <a:spcPts val="600"/>
              </a:spcBef>
              <a:spcAft>
                <a:spcPts val="0"/>
              </a:spcAft>
              <a:buClr>
                <a:schemeClr val="dk1"/>
              </a:buClr>
              <a:buSzPts val="1500"/>
              <a:buChar char="•"/>
              <a:defRPr/>
            </a:lvl2pPr>
            <a:lvl3pPr indent="-323850" lvl="2" marL="1371600" rtl="0" algn="l">
              <a:lnSpc>
                <a:spcPct val="90000"/>
              </a:lnSpc>
              <a:spcBef>
                <a:spcPts val="600"/>
              </a:spcBef>
              <a:spcAft>
                <a:spcPts val="0"/>
              </a:spcAft>
              <a:buClr>
                <a:schemeClr val="dk1"/>
              </a:buClr>
              <a:buSzPts val="1500"/>
              <a:buChar char="•"/>
              <a:defRPr/>
            </a:lvl3pPr>
            <a:lvl4pPr indent="-323850" lvl="3" marL="1828800" rtl="0" algn="l">
              <a:lnSpc>
                <a:spcPct val="90000"/>
              </a:lnSpc>
              <a:spcBef>
                <a:spcPts val="600"/>
              </a:spcBef>
              <a:spcAft>
                <a:spcPts val="0"/>
              </a:spcAft>
              <a:buClr>
                <a:schemeClr val="dk1"/>
              </a:buClr>
              <a:buSzPts val="1500"/>
              <a:buChar char="•"/>
              <a:defRPr/>
            </a:lvl4pPr>
            <a:lvl5pPr indent="-323850" lvl="4" marL="2286000" rtl="0" algn="l">
              <a:lnSpc>
                <a:spcPct val="90000"/>
              </a:lnSpc>
              <a:spcBef>
                <a:spcPts val="600"/>
              </a:spcBef>
              <a:spcAft>
                <a:spcPts val="0"/>
              </a:spcAft>
              <a:buClr>
                <a:schemeClr val="dk1"/>
              </a:buClr>
              <a:buSzPts val="1500"/>
              <a:buChar char="•"/>
              <a:defRPr/>
            </a:lvl5pPr>
            <a:lvl6pPr indent="-323850" lvl="5" marL="2743200" rtl="0" algn="l">
              <a:lnSpc>
                <a:spcPct val="90000"/>
              </a:lnSpc>
              <a:spcBef>
                <a:spcPts val="600"/>
              </a:spcBef>
              <a:spcAft>
                <a:spcPts val="0"/>
              </a:spcAft>
              <a:buClr>
                <a:schemeClr val="dk1"/>
              </a:buClr>
              <a:buSzPts val="1500"/>
              <a:buChar char="•"/>
              <a:defRPr/>
            </a:lvl6pPr>
            <a:lvl7pPr indent="-323850" lvl="6" marL="3200400" rtl="0" algn="l">
              <a:lnSpc>
                <a:spcPct val="90000"/>
              </a:lnSpc>
              <a:spcBef>
                <a:spcPts val="600"/>
              </a:spcBef>
              <a:spcAft>
                <a:spcPts val="0"/>
              </a:spcAft>
              <a:buClr>
                <a:schemeClr val="dk1"/>
              </a:buClr>
              <a:buSzPts val="1500"/>
              <a:buChar char="•"/>
              <a:defRPr/>
            </a:lvl7pPr>
            <a:lvl8pPr indent="-323850" lvl="7" marL="3657600" rtl="0" algn="l">
              <a:lnSpc>
                <a:spcPct val="90000"/>
              </a:lnSpc>
              <a:spcBef>
                <a:spcPts val="600"/>
              </a:spcBef>
              <a:spcAft>
                <a:spcPts val="0"/>
              </a:spcAft>
              <a:buClr>
                <a:schemeClr val="dk1"/>
              </a:buClr>
              <a:buSzPts val="1500"/>
              <a:buChar char="•"/>
              <a:defRPr/>
            </a:lvl8pPr>
            <a:lvl9pPr indent="-323850" lvl="8" marL="4114800" rtl="0" algn="l">
              <a:lnSpc>
                <a:spcPct val="90000"/>
              </a:lnSpc>
              <a:spcBef>
                <a:spcPts val="600"/>
              </a:spcBef>
              <a:spcAft>
                <a:spcPts val="0"/>
              </a:spcAft>
              <a:buClr>
                <a:schemeClr val="dk1"/>
              </a:buClr>
              <a:buSzPts val="1500"/>
              <a:buChar char="•"/>
              <a:defRPr/>
            </a:lvl9pPr>
          </a:lstStyle>
          <a:p/>
        </p:txBody>
      </p:sp>
      <p:sp>
        <p:nvSpPr>
          <p:cNvPr id="77" name="Google Shape;77;p12"/>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78" name="Google Shape;78;p12"/>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79" name="Google Shape;79;p12"/>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15" name="Shape 15"/>
        <p:cNvGrpSpPr/>
        <p:nvPr/>
      </p:nvGrpSpPr>
      <p:grpSpPr>
        <a:xfrm>
          <a:off x="0" y="0"/>
          <a:ext cx="0" cy="0"/>
          <a:chOff x="0" y="0"/>
          <a:chExt cx="0" cy="0"/>
        </a:xfrm>
      </p:grpSpPr>
      <p:sp>
        <p:nvSpPr>
          <p:cNvPr id="16" name="Google Shape;16;p3"/>
          <p:cNvSpPr txBox="1"/>
          <p:nvPr>
            <p:ph type="ctrTitle"/>
          </p:nvPr>
        </p:nvSpPr>
        <p:spPr>
          <a:xfrm>
            <a:off x="567000" y="1749826"/>
            <a:ext cx="6426000" cy="3722400"/>
          </a:xfrm>
          <a:prstGeom prst="rect">
            <a:avLst/>
          </a:prstGeom>
          <a:noFill/>
          <a:ln>
            <a:noFill/>
          </a:ln>
        </p:spPr>
        <p:txBody>
          <a:bodyPr anchorCtr="0" anchor="b" bIns="37450" lIns="74900" spcFirstLastPara="1" rIns="74900" wrap="square" tIns="37450">
            <a:noAutofit/>
          </a:bodyPr>
          <a:lstStyle>
            <a:lvl1pPr lvl="0" rtl="0" algn="ctr">
              <a:lnSpc>
                <a:spcPct val="90000"/>
              </a:lnSpc>
              <a:spcBef>
                <a:spcPts val="0"/>
              </a:spcBef>
              <a:spcAft>
                <a:spcPts val="0"/>
              </a:spcAft>
              <a:buClr>
                <a:schemeClr val="dk1"/>
              </a:buClr>
              <a:buSzPts val="6900"/>
              <a:buFont typeface="Calibri"/>
              <a:buNone/>
              <a:defRPr sz="6900"/>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17" name="Google Shape;17;p3"/>
          <p:cNvSpPr txBox="1"/>
          <p:nvPr>
            <p:ph idx="1" type="subTitle"/>
          </p:nvPr>
        </p:nvSpPr>
        <p:spPr>
          <a:xfrm>
            <a:off x="945000" y="5615776"/>
            <a:ext cx="5670000" cy="2581500"/>
          </a:xfrm>
          <a:prstGeom prst="rect">
            <a:avLst/>
          </a:prstGeom>
          <a:noFill/>
          <a:ln>
            <a:noFill/>
          </a:ln>
        </p:spPr>
        <p:txBody>
          <a:bodyPr anchorCtr="0" anchor="t" bIns="37450" lIns="74900" spcFirstLastPara="1" rIns="74900" wrap="square" tIns="37450">
            <a:noAutofit/>
          </a:bodyPr>
          <a:lstStyle>
            <a:lvl1pPr lvl="0" rtl="0" algn="ctr">
              <a:lnSpc>
                <a:spcPct val="90000"/>
              </a:lnSpc>
              <a:spcBef>
                <a:spcPts val="1100"/>
              </a:spcBef>
              <a:spcAft>
                <a:spcPts val="0"/>
              </a:spcAft>
              <a:buClr>
                <a:schemeClr val="dk1"/>
              </a:buClr>
              <a:buSzPts val="2800"/>
              <a:buNone/>
              <a:defRPr sz="2800"/>
            </a:lvl1pPr>
            <a:lvl2pPr lvl="1" rtl="0" algn="ctr">
              <a:lnSpc>
                <a:spcPct val="90000"/>
              </a:lnSpc>
              <a:spcBef>
                <a:spcPts val="600"/>
              </a:spcBef>
              <a:spcAft>
                <a:spcPts val="0"/>
              </a:spcAft>
              <a:buClr>
                <a:schemeClr val="dk1"/>
              </a:buClr>
              <a:buSzPts val="2300"/>
              <a:buNone/>
              <a:defRPr sz="2300"/>
            </a:lvl2pPr>
            <a:lvl3pPr lvl="2" rtl="0" algn="ctr">
              <a:lnSpc>
                <a:spcPct val="90000"/>
              </a:lnSpc>
              <a:spcBef>
                <a:spcPts val="600"/>
              </a:spcBef>
              <a:spcAft>
                <a:spcPts val="0"/>
              </a:spcAft>
              <a:buClr>
                <a:schemeClr val="dk1"/>
              </a:buClr>
              <a:buSzPts val="2100"/>
              <a:buNone/>
              <a:defRPr sz="2100"/>
            </a:lvl3pPr>
            <a:lvl4pPr lvl="3" rtl="0" algn="ctr">
              <a:lnSpc>
                <a:spcPct val="90000"/>
              </a:lnSpc>
              <a:spcBef>
                <a:spcPts val="600"/>
              </a:spcBef>
              <a:spcAft>
                <a:spcPts val="0"/>
              </a:spcAft>
              <a:buClr>
                <a:schemeClr val="dk1"/>
              </a:buClr>
              <a:buSzPts val="1800"/>
              <a:buNone/>
              <a:defRPr sz="1800"/>
            </a:lvl4pPr>
            <a:lvl5pPr lvl="4" rtl="0" algn="ctr">
              <a:lnSpc>
                <a:spcPct val="90000"/>
              </a:lnSpc>
              <a:spcBef>
                <a:spcPts val="600"/>
              </a:spcBef>
              <a:spcAft>
                <a:spcPts val="0"/>
              </a:spcAft>
              <a:buClr>
                <a:schemeClr val="dk1"/>
              </a:buClr>
              <a:buSzPts val="1800"/>
              <a:buNone/>
              <a:defRPr sz="1800"/>
            </a:lvl5pPr>
            <a:lvl6pPr lvl="5" rtl="0" algn="ctr">
              <a:lnSpc>
                <a:spcPct val="90000"/>
              </a:lnSpc>
              <a:spcBef>
                <a:spcPts val="600"/>
              </a:spcBef>
              <a:spcAft>
                <a:spcPts val="0"/>
              </a:spcAft>
              <a:buClr>
                <a:schemeClr val="dk1"/>
              </a:buClr>
              <a:buSzPts val="1800"/>
              <a:buNone/>
              <a:defRPr sz="1800"/>
            </a:lvl6pPr>
            <a:lvl7pPr lvl="6" rtl="0" algn="ctr">
              <a:lnSpc>
                <a:spcPct val="90000"/>
              </a:lnSpc>
              <a:spcBef>
                <a:spcPts val="600"/>
              </a:spcBef>
              <a:spcAft>
                <a:spcPts val="0"/>
              </a:spcAft>
              <a:buClr>
                <a:schemeClr val="dk1"/>
              </a:buClr>
              <a:buSzPts val="1800"/>
              <a:buNone/>
              <a:defRPr sz="1800"/>
            </a:lvl7pPr>
            <a:lvl8pPr lvl="7" rtl="0" algn="ctr">
              <a:lnSpc>
                <a:spcPct val="90000"/>
              </a:lnSpc>
              <a:spcBef>
                <a:spcPts val="600"/>
              </a:spcBef>
              <a:spcAft>
                <a:spcPts val="0"/>
              </a:spcAft>
              <a:buClr>
                <a:schemeClr val="dk1"/>
              </a:buClr>
              <a:buSzPts val="1800"/>
              <a:buNone/>
              <a:defRPr sz="1800"/>
            </a:lvl8pPr>
            <a:lvl9pPr lvl="8" rtl="0" algn="ctr">
              <a:lnSpc>
                <a:spcPct val="90000"/>
              </a:lnSpc>
              <a:spcBef>
                <a:spcPts val="600"/>
              </a:spcBef>
              <a:spcAft>
                <a:spcPts val="0"/>
              </a:spcAft>
              <a:buClr>
                <a:schemeClr val="dk1"/>
              </a:buClr>
              <a:buSzPts val="1800"/>
              <a:buNone/>
              <a:defRPr sz="1800"/>
            </a:lvl9pPr>
          </a:lstStyle>
          <a:p/>
        </p:txBody>
      </p:sp>
      <p:sp>
        <p:nvSpPr>
          <p:cNvPr id="18" name="Google Shape;18;p3"/>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19" name="Google Shape;19;p3"/>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20" name="Google Shape;20;p3"/>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21" name="Shape 21"/>
        <p:cNvGrpSpPr/>
        <p:nvPr/>
      </p:nvGrpSpPr>
      <p:grpSpPr>
        <a:xfrm>
          <a:off x="0" y="0"/>
          <a:ext cx="0" cy="0"/>
          <a:chOff x="0" y="0"/>
          <a:chExt cx="0" cy="0"/>
        </a:xfrm>
      </p:grpSpPr>
      <p:sp>
        <p:nvSpPr>
          <p:cNvPr id="22" name="Google Shape;22;p4"/>
          <p:cNvSpPr txBox="1"/>
          <p:nvPr>
            <p:ph type="title"/>
          </p:nvPr>
        </p:nvSpPr>
        <p:spPr>
          <a:xfrm>
            <a:off x="519750" y="569252"/>
            <a:ext cx="6520500" cy="2066700"/>
          </a:xfrm>
          <a:prstGeom prst="rect">
            <a:avLst/>
          </a:prstGeom>
          <a:noFill/>
          <a:ln>
            <a:noFill/>
          </a:ln>
        </p:spPr>
        <p:txBody>
          <a:bodyPr anchorCtr="0" anchor="ctr" bIns="37450" lIns="74900" spcFirstLastPara="1" rIns="74900" wrap="square" tIns="37450">
            <a:noAutofit/>
          </a:bodyPr>
          <a:lstStyle>
            <a:lvl1pPr lvl="0" rtl="0" algn="l">
              <a:lnSpc>
                <a:spcPct val="90000"/>
              </a:lnSpc>
              <a:spcBef>
                <a:spcPts val="0"/>
              </a:spcBef>
              <a:spcAft>
                <a:spcPts val="0"/>
              </a:spcAft>
              <a:buClr>
                <a:schemeClr val="dk1"/>
              </a:buClr>
              <a:buSzPts val="1500"/>
              <a:buNone/>
              <a:defRPr/>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23" name="Google Shape;23;p4"/>
          <p:cNvSpPr txBox="1"/>
          <p:nvPr>
            <p:ph idx="1" type="body"/>
          </p:nvPr>
        </p:nvSpPr>
        <p:spPr>
          <a:xfrm>
            <a:off x="519750" y="2846250"/>
            <a:ext cx="6520500" cy="6783900"/>
          </a:xfrm>
          <a:prstGeom prst="rect">
            <a:avLst/>
          </a:prstGeom>
          <a:noFill/>
          <a:ln>
            <a:noFill/>
          </a:ln>
        </p:spPr>
        <p:txBody>
          <a:bodyPr anchorCtr="0" anchor="t" bIns="37450" lIns="74900" spcFirstLastPara="1" rIns="74900" wrap="square" tIns="37450">
            <a:noAutofit/>
          </a:bodyPr>
          <a:lstStyle>
            <a:lvl1pPr indent="-323850" lvl="0" marL="457200" rtl="0" algn="l">
              <a:lnSpc>
                <a:spcPct val="90000"/>
              </a:lnSpc>
              <a:spcBef>
                <a:spcPts val="1100"/>
              </a:spcBef>
              <a:spcAft>
                <a:spcPts val="0"/>
              </a:spcAft>
              <a:buClr>
                <a:schemeClr val="dk1"/>
              </a:buClr>
              <a:buSzPts val="1500"/>
              <a:buChar char="•"/>
              <a:defRPr/>
            </a:lvl1pPr>
            <a:lvl2pPr indent="-323850" lvl="1" marL="914400" rtl="0" algn="l">
              <a:lnSpc>
                <a:spcPct val="90000"/>
              </a:lnSpc>
              <a:spcBef>
                <a:spcPts val="600"/>
              </a:spcBef>
              <a:spcAft>
                <a:spcPts val="0"/>
              </a:spcAft>
              <a:buClr>
                <a:schemeClr val="dk1"/>
              </a:buClr>
              <a:buSzPts val="1500"/>
              <a:buChar char="•"/>
              <a:defRPr/>
            </a:lvl2pPr>
            <a:lvl3pPr indent="-323850" lvl="2" marL="1371600" rtl="0" algn="l">
              <a:lnSpc>
                <a:spcPct val="90000"/>
              </a:lnSpc>
              <a:spcBef>
                <a:spcPts val="600"/>
              </a:spcBef>
              <a:spcAft>
                <a:spcPts val="0"/>
              </a:spcAft>
              <a:buClr>
                <a:schemeClr val="dk1"/>
              </a:buClr>
              <a:buSzPts val="1500"/>
              <a:buChar char="•"/>
              <a:defRPr/>
            </a:lvl3pPr>
            <a:lvl4pPr indent="-323850" lvl="3" marL="1828800" rtl="0" algn="l">
              <a:lnSpc>
                <a:spcPct val="90000"/>
              </a:lnSpc>
              <a:spcBef>
                <a:spcPts val="600"/>
              </a:spcBef>
              <a:spcAft>
                <a:spcPts val="0"/>
              </a:spcAft>
              <a:buClr>
                <a:schemeClr val="dk1"/>
              </a:buClr>
              <a:buSzPts val="1500"/>
              <a:buChar char="•"/>
              <a:defRPr/>
            </a:lvl4pPr>
            <a:lvl5pPr indent="-323850" lvl="4" marL="2286000" rtl="0" algn="l">
              <a:lnSpc>
                <a:spcPct val="90000"/>
              </a:lnSpc>
              <a:spcBef>
                <a:spcPts val="600"/>
              </a:spcBef>
              <a:spcAft>
                <a:spcPts val="0"/>
              </a:spcAft>
              <a:buClr>
                <a:schemeClr val="dk1"/>
              </a:buClr>
              <a:buSzPts val="1500"/>
              <a:buChar char="•"/>
              <a:defRPr/>
            </a:lvl5pPr>
            <a:lvl6pPr indent="-323850" lvl="5" marL="2743200" rtl="0" algn="l">
              <a:lnSpc>
                <a:spcPct val="90000"/>
              </a:lnSpc>
              <a:spcBef>
                <a:spcPts val="600"/>
              </a:spcBef>
              <a:spcAft>
                <a:spcPts val="0"/>
              </a:spcAft>
              <a:buClr>
                <a:schemeClr val="dk1"/>
              </a:buClr>
              <a:buSzPts val="1500"/>
              <a:buChar char="•"/>
              <a:defRPr/>
            </a:lvl6pPr>
            <a:lvl7pPr indent="-323850" lvl="6" marL="3200400" rtl="0" algn="l">
              <a:lnSpc>
                <a:spcPct val="90000"/>
              </a:lnSpc>
              <a:spcBef>
                <a:spcPts val="600"/>
              </a:spcBef>
              <a:spcAft>
                <a:spcPts val="0"/>
              </a:spcAft>
              <a:buClr>
                <a:schemeClr val="dk1"/>
              </a:buClr>
              <a:buSzPts val="1500"/>
              <a:buChar char="•"/>
              <a:defRPr/>
            </a:lvl7pPr>
            <a:lvl8pPr indent="-323850" lvl="7" marL="3657600" rtl="0" algn="l">
              <a:lnSpc>
                <a:spcPct val="90000"/>
              </a:lnSpc>
              <a:spcBef>
                <a:spcPts val="600"/>
              </a:spcBef>
              <a:spcAft>
                <a:spcPts val="0"/>
              </a:spcAft>
              <a:buClr>
                <a:schemeClr val="dk1"/>
              </a:buClr>
              <a:buSzPts val="1500"/>
              <a:buChar char="•"/>
              <a:defRPr/>
            </a:lvl8pPr>
            <a:lvl9pPr indent="-323850" lvl="8" marL="4114800" rtl="0" algn="l">
              <a:lnSpc>
                <a:spcPct val="90000"/>
              </a:lnSpc>
              <a:spcBef>
                <a:spcPts val="600"/>
              </a:spcBef>
              <a:spcAft>
                <a:spcPts val="0"/>
              </a:spcAft>
              <a:buClr>
                <a:schemeClr val="dk1"/>
              </a:buClr>
              <a:buSzPts val="1500"/>
              <a:buChar char="•"/>
              <a:defRPr/>
            </a:lvl9pPr>
          </a:lstStyle>
          <a:p/>
        </p:txBody>
      </p:sp>
      <p:sp>
        <p:nvSpPr>
          <p:cNvPr id="24" name="Google Shape;24;p4"/>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25" name="Google Shape;25;p4"/>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26" name="Google Shape;26;p4"/>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27" name="Shape 27"/>
        <p:cNvGrpSpPr/>
        <p:nvPr/>
      </p:nvGrpSpPr>
      <p:grpSpPr>
        <a:xfrm>
          <a:off x="0" y="0"/>
          <a:ext cx="0" cy="0"/>
          <a:chOff x="0" y="0"/>
          <a:chExt cx="0" cy="0"/>
        </a:xfrm>
      </p:grpSpPr>
      <p:sp>
        <p:nvSpPr>
          <p:cNvPr id="28" name="Google Shape;28;p5"/>
          <p:cNvSpPr txBox="1"/>
          <p:nvPr>
            <p:ph type="title"/>
          </p:nvPr>
        </p:nvSpPr>
        <p:spPr>
          <a:xfrm>
            <a:off x="515813" y="2665578"/>
            <a:ext cx="6520500" cy="4447800"/>
          </a:xfrm>
          <a:prstGeom prst="rect">
            <a:avLst/>
          </a:prstGeom>
          <a:noFill/>
          <a:ln>
            <a:noFill/>
          </a:ln>
        </p:spPr>
        <p:txBody>
          <a:bodyPr anchorCtr="0" anchor="b" bIns="37450" lIns="74900" spcFirstLastPara="1" rIns="74900" wrap="square" tIns="37450">
            <a:noAutofit/>
          </a:bodyPr>
          <a:lstStyle>
            <a:lvl1pPr lvl="0" rtl="0" algn="l">
              <a:lnSpc>
                <a:spcPct val="90000"/>
              </a:lnSpc>
              <a:spcBef>
                <a:spcPts val="0"/>
              </a:spcBef>
              <a:spcAft>
                <a:spcPts val="0"/>
              </a:spcAft>
              <a:buClr>
                <a:schemeClr val="dk1"/>
              </a:buClr>
              <a:buSzPts val="6900"/>
              <a:buFont typeface="Calibri"/>
              <a:buNone/>
              <a:defRPr sz="6900"/>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29" name="Google Shape;29;p5"/>
          <p:cNvSpPr txBox="1"/>
          <p:nvPr>
            <p:ph idx="1" type="body"/>
          </p:nvPr>
        </p:nvSpPr>
        <p:spPr>
          <a:xfrm>
            <a:off x="515813" y="7155228"/>
            <a:ext cx="6520500" cy="2339100"/>
          </a:xfrm>
          <a:prstGeom prst="rect">
            <a:avLst/>
          </a:prstGeom>
          <a:noFill/>
          <a:ln>
            <a:noFill/>
          </a:ln>
        </p:spPr>
        <p:txBody>
          <a:bodyPr anchorCtr="0" anchor="t" bIns="37450" lIns="74900" spcFirstLastPara="1" rIns="74900" wrap="square" tIns="37450">
            <a:noAutofit/>
          </a:bodyPr>
          <a:lstStyle>
            <a:lvl1pPr indent="-228600" lvl="0" marL="457200" rtl="0" algn="l">
              <a:lnSpc>
                <a:spcPct val="90000"/>
              </a:lnSpc>
              <a:spcBef>
                <a:spcPts val="1100"/>
              </a:spcBef>
              <a:spcAft>
                <a:spcPts val="0"/>
              </a:spcAft>
              <a:buClr>
                <a:schemeClr val="dk1"/>
              </a:buClr>
              <a:buSzPts val="2800"/>
              <a:buNone/>
              <a:defRPr sz="2800">
                <a:solidFill>
                  <a:schemeClr val="dk1"/>
                </a:solidFill>
              </a:defRPr>
            </a:lvl1pPr>
            <a:lvl2pPr indent="-228600" lvl="1" marL="914400" rtl="0" algn="l">
              <a:lnSpc>
                <a:spcPct val="90000"/>
              </a:lnSpc>
              <a:spcBef>
                <a:spcPts val="600"/>
              </a:spcBef>
              <a:spcAft>
                <a:spcPts val="0"/>
              </a:spcAft>
              <a:buClr>
                <a:srgbClr val="888888"/>
              </a:buClr>
              <a:buSzPts val="2300"/>
              <a:buNone/>
              <a:defRPr sz="2300">
                <a:solidFill>
                  <a:srgbClr val="888888"/>
                </a:solidFill>
              </a:defRPr>
            </a:lvl2pPr>
            <a:lvl3pPr indent="-228600" lvl="2" marL="1371600" rtl="0" algn="l">
              <a:lnSpc>
                <a:spcPct val="90000"/>
              </a:lnSpc>
              <a:spcBef>
                <a:spcPts val="600"/>
              </a:spcBef>
              <a:spcAft>
                <a:spcPts val="0"/>
              </a:spcAft>
              <a:buClr>
                <a:srgbClr val="888888"/>
              </a:buClr>
              <a:buSzPts val="2100"/>
              <a:buNone/>
              <a:defRPr sz="2100">
                <a:solidFill>
                  <a:srgbClr val="888888"/>
                </a:solidFill>
              </a:defRPr>
            </a:lvl3pPr>
            <a:lvl4pPr indent="-228600" lvl="3" marL="1828800" rtl="0" algn="l">
              <a:lnSpc>
                <a:spcPct val="90000"/>
              </a:lnSpc>
              <a:spcBef>
                <a:spcPts val="600"/>
              </a:spcBef>
              <a:spcAft>
                <a:spcPts val="0"/>
              </a:spcAft>
              <a:buClr>
                <a:srgbClr val="888888"/>
              </a:buClr>
              <a:buSzPts val="1800"/>
              <a:buNone/>
              <a:defRPr sz="1800">
                <a:solidFill>
                  <a:srgbClr val="888888"/>
                </a:solidFill>
              </a:defRPr>
            </a:lvl4pPr>
            <a:lvl5pPr indent="-228600" lvl="4" marL="2286000" rtl="0" algn="l">
              <a:lnSpc>
                <a:spcPct val="90000"/>
              </a:lnSpc>
              <a:spcBef>
                <a:spcPts val="600"/>
              </a:spcBef>
              <a:spcAft>
                <a:spcPts val="0"/>
              </a:spcAft>
              <a:buClr>
                <a:srgbClr val="888888"/>
              </a:buClr>
              <a:buSzPts val="1800"/>
              <a:buNone/>
              <a:defRPr sz="1800">
                <a:solidFill>
                  <a:srgbClr val="888888"/>
                </a:solidFill>
              </a:defRPr>
            </a:lvl5pPr>
            <a:lvl6pPr indent="-228600" lvl="5" marL="2743200" rtl="0" algn="l">
              <a:lnSpc>
                <a:spcPct val="90000"/>
              </a:lnSpc>
              <a:spcBef>
                <a:spcPts val="600"/>
              </a:spcBef>
              <a:spcAft>
                <a:spcPts val="0"/>
              </a:spcAft>
              <a:buClr>
                <a:srgbClr val="888888"/>
              </a:buClr>
              <a:buSzPts val="1800"/>
              <a:buNone/>
              <a:defRPr sz="1800">
                <a:solidFill>
                  <a:srgbClr val="888888"/>
                </a:solidFill>
              </a:defRPr>
            </a:lvl6pPr>
            <a:lvl7pPr indent="-228600" lvl="6" marL="3200400" rtl="0" algn="l">
              <a:lnSpc>
                <a:spcPct val="90000"/>
              </a:lnSpc>
              <a:spcBef>
                <a:spcPts val="600"/>
              </a:spcBef>
              <a:spcAft>
                <a:spcPts val="0"/>
              </a:spcAft>
              <a:buClr>
                <a:srgbClr val="888888"/>
              </a:buClr>
              <a:buSzPts val="1800"/>
              <a:buNone/>
              <a:defRPr sz="1800">
                <a:solidFill>
                  <a:srgbClr val="888888"/>
                </a:solidFill>
              </a:defRPr>
            </a:lvl7pPr>
            <a:lvl8pPr indent="-228600" lvl="7" marL="3657600" rtl="0" algn="l">
              <a:lnSpc>
                <a:spcPct val="90000"/>
              </a:lnSpc>
              <a:spcBef>
                <a:spcPts val="600"/>
              </a:spcBef>
              <a:spcAft>
                <a:spcPts val="0"/>
              </a:spcAft>
              <a:buClr>
                <a:srgbClr val="888888"/>
              </a:buClr>
              <a:buSzPts val="1800"/>
              <a:buNone/>
              <a:defRPr sz="1800">
                <a:solidFill>
                  <a:srgbClr val="888888"/>
                </a:solidFill>
              </a:defRPr>
            </a:lvl8pPr>
            <a:lvl9pPr indent="-228600" lvl="8" marL="4114800" rtl="0" algn="l">
              <a:lnSpc>
                <a:spcPct val="90000"/>
              </a:lnSpc>
              <a:spcBef>
                <a:spcPts val="600"/>
              </a:spcBef>
              <a:spcAft>
                <a:spcPts val="0"/>
              </a:spcAft>
              <a:buClr>
                <a:srgbClr val="888888"/>
              </a:buClr>
              <a:buSzPts val="1800"/>
              <a:buNone/>
              <a:defRPr sz="1800">
                <a:solidFill>
                  <a:srgbClr val="888888"/>
                </a:solidFill>
              </a:defRPr>
            </a:lvl9pPr>
          </a:lstStyle>
          <a:p/>
        </p:txBody>
      </p:sp>
      <p:sp>
        <p:nvSpPr>
          <p:cNvPr id="30" name="Google Shape;30;p5"/>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31" name="Google Shape;31;p5"/>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32" name="Google Shape;32;p5"/>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33" name="Shape 33"/>
        <p:cNvGrpSpPr/>
        <p:nvPr/>
      </p:nvGrpSpPr>
      <p:grpSpPr>
        <a:xfrm>
          <a:off x="0" y="0"/>
          <a:ext cx="0" cy="0"/>
          <a:chOff x="0" y="0"/>
          <a:chExt cx="0" cy="0"/>
        </a:xfrm>
      </p:grpSpPr>
      <p:sp>
        <p:nvSpPr>
          <p:cNvPr id="34" name="Google Shape;34;p6"/>
          <p:cNvSpPr txBox="1"/>
          <p:nvPr>
            <p:ph type="title"/>
          </p:nvPr>
        </p:nvSpPr>
        <p:spPr>
          <a:xfrm>
            <a:off x="519750" y="569252"/>
            <a:ext cx="6520500" cy="2066700"/>
          </a:xfrm>
          <a:prstGeom prst="rect">
            <a:avLst/>
          </a:prstGeom>
          <a:noFill/>
          <a:ln>
            <a:noFill/>
          </a:ln>
        </p:spPr>
        <p:txBody>
          <a:bodyPr anchorCtr="0" anchor="ctr" bIns="37450" lIns="74900" spcFirstLastPara="1" rIns="74900" wrap="square" tIns="37450">
            <a:noAutofit/>
          </a:bodyPr>
          <a:lstStyle>
            <a:lvl1pPr lvl="0" rtl="0" algn="l">
              <a:lnSpc>
                <a:spcPct val="90000"/>
              </a:lnSpc>
              <a:spcBef>
                <a:spcPts val="0"/>
              </a:spcBef>
              <a:spcAft>
                <a:spcPts val="0"/>
              </a:spcAft>
              <a:buClr>
                <a:schemeClr val="dk1"/>
              </a:buClr>
              <a:buSzPts val="1500"/>
              <a:buNone/>
              <a:defRPr/>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35" name="Google Shape;35;p6"/>
          <p:cNvSpPr txBox="1"/>
          <p:nvPr>
            <p:ph idx="1" type="body"/>
          </p:nvPr>
        </p:nvSpPr>
        <p:spPr>
          <a:xfrm>
            <a:off x="519750" y="2846250"/>
            <a:ext cx="3213000" cy="6783900"/>
          </a:xfrm>
          <a:prstGeom prst="rect">
            <a:avLst/>
          </a:prstGeom>
          <a:noFill/>
          <a:ln>
            <a:noFill/>
          </a:ln>
        </p:spPr>
        <p:txBody>
          <a:bodyPr anchorCtr="0" anchor="t" bIns="37450" lIns="74900" spcFirstLastPara="1" rIns="74900" wrap="square" tIns="37450">
            <a:noAutofit/>
          </a:bodyPr>
          <a:lstStyle>
            <a:lvl1pPr indent="-323850" lvl="0" marL="457200" rtl="0" algn="l">
              <a:lnSpc>
                <a:spcPct val="90000"/>
              </a:lnSpc>
              <a:spcBef>
                <a:spcPts val="1100"/>
              </a:spcBef>
              <a:spcAft>
                <a:spcPts val="0"/>
              </a:spcAft>
              <a:buClr>
                <a:schemeClr val="dk1"/>
              </a:buClr>
              <a:buSzPts val="1500"/>
              <a:buChar char="•"/>
              <a:defRPr/>
            </a:lvl1pPr>
            <a:lvl2pPr indent="-323850" lvl="1" marL="914400" rtl="0" algn="l">
              <a:lnSpc>
                <a:spcPct val="90000"/>
              </a:lnSpc>
              <a:spcBef>
                <a:spcPts val="600"/>
              </a:spcBef>
              <a:spcAft>
                <a:spcPts val="0"/>
              </a:spcAft>
              <a:buClr>
                <a:schemeClr val="dk1"/>
              </a:buClr>
              <a:buSzPts val="1500"/>
              <a:buChar char="•"/>
              <a:defRPr/>
            </a:lvl2pPr>
            <a:lvl3pPr indent="-323850" lvl="2" marL="1371600" rtl="0" algn="l">
              <a:lnSpc>
                <a:spcPct val="90000"/>
              </a:lnSpc>
              <a:spcBef>
                <a:spcPts val="600"/>
              </a:spcBef>
              <a:spcAft>
                <a:spcPts val="0"/>
              </a:spcAft>
              <a:buClr>
                <a:schemeClr val="dk1"/>
              </a:buClr>
              <a:buSzPts val="1500"/>
              <a:buChar char="•"/>
              <a:defRPr/>
            </a:lvl3pPr>
            <a:lvl4pPr indent="-323850" lvl="3" marL="1828800" rtl="0" algn="l">
              <a:lnSpc>
                <a:spcPct val="90000"/>
              </a:lnSpc>
              <a:spcBef>
                <a:spcPts val="600"/>
              </a:spcBef>
              <a:spcAft>
                <a:spcPts val="0"/>
              </a:spcAft>
              <a:buClr>
                <a:schemeClr val="dk1"/>
              </a:buClr>
              <a:buSzPts val="1500"/>
              <a:buChar char="•"/>
              <a:defRPr/>
            </a:lvl4pPr>
            <a:lvl5pPr indent="-323850" lvl="4" marL="2286000" rtl="0" algn="l">
              <a:lnSpc>
                <a:spcPct val="90000"/>
              </a:lnSpc>
              <a:spcBef>
                <a:spcPts val="600"/>
              </a:spcBef>
              <a:spcAft>
                <a:spcPts val="0"/>
              </a:spcAft>
              <a:buClr>
                <a:schemeClr val="dk1"/>
              </a:buClr>
              <a:buSzPts val="1500"/>
              <a:buChar char="•"/>
              <a:defRPr/>
            </a:lvl5pPr>
            <a:lvl6pPr indent="-323850" lvl="5" marL="2743200" rtl="0" algn="l">
              <a:lnSpc>
                <a:spcPct val="90000"/>
              </a:lnSpc>
              <a:spcBef>
                <a:spcPts val="600"/>
              </a:spcBef>
              <a:spcAft>
                <a:spcPts val="0"/>
              </a:spcAft>
              <a:buClr>
                <a:schemeClr val="dk1"/>
              </a:buClr>
              <a:buSzPts val="1500"/>
              <a:buChar char="•"/>
              <a:defRPr/>
            </a:lvl6pPr>
            <a:lvl7pPr indent="-323850" lvl="6" marL="3200400" rtl="0" algn="l">
              <a:lnSpc>
                <a:spcPct val="90000"/>
              </a:lnSpc>
              <a:spcBef>
                <a:spcPts val="600"/>
              </a:spcBef>
              <a:spcAft>
                <a:spcPts val="0"/>
              </a:spcAft>
              <a:buClr>
                <a:schemeClr val="dk1"/>
              </a:buClr>
              <a:buSzPts val="1500"/>
              <a:buChar char="•"/>
              <a:defRPr/>
            </a:lvl7pPr>
            <a:lvl8pPr indent="-323850" lvl="7" marL="3657600" rtl="0" algn="l">
              <a:lnSpc>
                <a:spcPct val="90000"/>
              </a:lnSpc>
              <a:spcBef>
                <a:spcPts val="600"/>
              </a:spcBef>
              <a:spcAft>
                <a:spcPts val="0"/>
              </a:spcAft>
              <a:buClr>
                <a:schemeClr val="dk1"/>
              </a:buClr>
              <a:buSzPts val="1500"/>
              <a:buChar char="•"/>
              <a:defRPr/>
            </a:lvl8pPr>
            <a:lvl9pPr indent="-323850" lvl="8" marL="4114800" rtl="0" algn="l">
              <a:lnSpc>
                <a:spcPct val="90000"/>
              </a:lnSpc>
              <a:spcBef>
                <a:spcPts val="600"/>
              </a:spcBef>
              <a:spcAft>
                <a:spcPts val="0"/>
              </a:spcAft>
              <a:buClr>
                <a:schemeClr val="dk1"/>
              </a:buClr>
              <a:buSzPts val="1500"/>
              <a:buChar char="•"/>
              <a:defRPr/>
            </a:lvl9pPr>
          </a:lstStyle>
          <a:p/>
        </p:txBody>
      </p:sp>
      <p:sp>
        <p:nvSpPr>
          <p:cNvPr id="36" name="Google Shape;36;p6"/>
          <p:cNvSpPr txBox="1"/>
          <p:nvPr>
            <p:ph idx="2" type="body"/>
          </p:nvPr>
        </p:nvSpPr>
        <p:spPr>
          <a:xfrm>
            <a:off x="3827250" y="2846250"/>
            <a:ext cx="3213000" cy="6783900"/>
          </a:xfrm>
          <a:prstGeom prst="rect">
            <a:avLst/>
          </a:prstGeom>
          <a:noFill/>
          <a:ln>
            <a:noFill/>
          </a:ln>
        </p:spPr>
        <p:txBody>
          <a:bodyPr anchorCtr="0" anchor="t" bIns="37450" lIns="74900" spcFirstLastPara="1" rIns="74900" wrap="square" tIns="37450">
            <a:noAutofit/>
          </a:bodyPr>
          <a:lstStyle>
            <a:lvl1pPr indent="-323850" lvl="0" marL="457200" rtl="0" algn="l">
              <a:lnSpc>
                <a:spcPct val="90000"/>
              </a:lnSpc>
              <a:spcBef>
                <a:spcPts val="1100"/>
              </a:spcBef>
              <a:spcAft>
                <a:spcPts val="0"/>
              </a:spcAft>
              <a:buClr>
                <a:schemeClr val="dk1"/>
              </a:buClr>
              <a:buSzPts val="1500"/>
              <a:buChar char="•"/>
              <a:defRPr/>
            </a:lvl1pPr>
            <a:lvl2pPr indent="-323850" lvl="1" marL="914400" rtl="0" algn="l">
              <a:lnSpc>
                <a:spcPct val="90000"/>
              </a:lnSpc>
              <a:spcBef>
                <a:spcPts val="600"/>
              </a:spcBef>
              <a:spcAft>
                <a:spcPts val="0"/>
              </a:spcAft>
              <a:buClr>
                <a:schemeClr val="dk1"/>
              </a:buClr>
              <a:buSzPts val="1500"/>
              <a:buChar char="•"/>
              <a:defRPr/>
            </a:lvl2pPr>
            <a:lvl3pPr indent="-323850" lvl="2" marL="1371600" rtl="0" algn="l">
              <a:lnSpc>
                <a:spcPct val="90000"/>
              </a:lnSpc>
              <a:spcBef>
                <a:spcPts val="600"/>
              </a:spcBef>
              <a:spcAft>
                <a:spcPts val="0"/>
              </a:spcAft>
              <a:buClr>
                <a:schemeClr val="dk1"/>
              </a:buClr>
              <a:buSzPts val="1500"/>
              <a:buChar char="•"/>
              <a:defRPr/>
            </a:lvl3pPr>
            <a:lvl4pPr indent="-323850" lvl="3" marL="1828800" rtl="0" algn="l">
              <a:lnSpc>
                <a:spcPct val="90000"/>
              </a:lnSpc>
              <a:spcBef>
                <a:spcPts val="600"/>
              </a:spcBef>
              <a:spcAft>
                <a:spcPts val="0"/>
              </a:spcAft>
              <a:buClr>
                <a:schemeClr val="dk1"/>
              </a:buClr>
              <a:buSzPts val="1500"/>
              <a:buChar char="•"/>
              <a:defRPr/>
            </a:lvl4pPr>
            <a:lvl5pPr indent="-323850" lvl="4" marL="2286000" rtl="0" algn="l">
              <a:lnSpc>
                <a:spcPct val="90000"/>
              </a:lnSpc>
              <a:spcBef>
                <a:spcPts val="600"/>
              </a:spcBef>
              <a:spcAft>
                <a:spcPts val="0"/>
              </a:spcAft>
              <a:buClr>
                <a:schemeClr val="dk1"/>
              </a:buClr>
              <a:buSzPts val="1500"/>
              <a:buChar char="•"/>
              <a:defRPr/>
            </a:lvl5pPr>
            <a:lvl6pPr indent="-323850" lvl="5" marL="2743200" rtl="0" algn="l">
              <a:lnSpc>
                <a:spcPct val="90000"/>
              </a:lnSpc>
              <a:spcBef>
                <a:spcPts val="600"/>
              </a:spcBef>
              <a:spcAft>
                <a:spcPts val="0"/>
              </a:spcAft>
              <a:buClr>
                <a:schemeClr val="dk1"/>
              </a:buClr>
              <a:buSzPts val="1500"/>
              <a:buChar char="•"/>
              <a:defRPr/>
            </a:lvl6pPr>
            <a:lvl7pPr indent="-323850" lvl="6" marL="3200400" rtl="0" algn="l">
              <a:lnSpc>
                <a:spcPct val="90000"/>
              </a:lnSpc>
              <a:spcBef>
                <a:spcPts val="600"/>
              </a:spcBef>
              <a:spcAft>
                <a:spcPts val="0"/>
              </a:spcAft>
              <a:buClr>
                <a:schemeClr val="dk1"/>
              </a:buClr>
              <a:buSzPts val="1500"/>
              <a:buChar char="•"/>
              <a:defRPr/>
            </a:lvl7pPr>
            <a:lvl8pPr indent="-323850" lvl="7" marL="3657600" rtl="0" algn="l">
              <a:lnSpc>
                <a:spcPct val="90000"/>
              </a:lnSpc>
              <a:spcBef>
                <a:spcPts val="600"/>
              </a:spcBef>
              <a:spcAft>
                <a:spcPts val="0"/>
              </a:spcAft>
              <a:buClr>
                <a:schemeClr val="dk1"/>
              </a:buClr>
              <a:buSzPts val="1500"/>
              <a:buChar char="•"/>
              <a:defRPr/>
            </a:lvl8pPr>
            <a:lvl9pPr indent="-323850" lvl="8" marL="4114800" rtl="0" algn="l">
              <a:lnSpc>
                <a:spcPct val="90000"/>
              </a:lnSpc>
              <a:spcBef>
                <a:spcPts val="600"/>
              </a:spcBef>
              <a:spcAft>
                <a:spcPts val="0"/>
              </a:spcAft>
              <a:buClr>
                <a:schemeClr val="dk1"/>
              </a:buClr>
              <a:buSzPts val="1500"/>
              <a:buChar char="•"/>
              <a:defRPr/>
            </a:lvl9pPr>
          </a:lstStyle>
          <a:p/>
        </p:txBody>
      </p:sp>
      <p:sp>
        <p:nvSpPr>
          <p:cNvPr id="37" name="Google Shape;37;p6"/>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38" name="Google Shape;38;p6"/>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39" name="Google Shape;39;p6"/>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40" name="Shape 40"/>
        <p:cNvGrpSpPr/>
        <p:nvPr/>
      </p:nvGrpSpPr>
      <p:grpSpPr>
        <a:xfrm>
          <a:off x="0" y="0"/>
          <a:ext cx="0" cy="0"/>
          <a:chOff x="0" y="0"/>
          <a:chExt cx="0" cy="0"/>
        </a:xfrm>
      </p:grpSpPr>
      <p:sp>
        <p:nvSpPr>
          <p:cNvPr id="41" name="Google Shape;41;p7"/>
          <p:cNvSpPr txBox="1"/>
          <p:nvPr>
            <p:ph type="title"/>
          </p:nvPr>
        </p:nvSpPr>
        <p:spPr>
          <a:xfrm>
            <a:off x="520734" y="569252"/>
            <a:ext cx="6520500" cy="2066700"/>
          </a:xfrm>
          <a:prstGeom prst="rect">
            <a:avLst/>
          </a:prstGeom>
          <a:noFill/>
          <a:ln>
            <a:noFill/>
          </a:ln>
        </p:spPr>
        <p:txBody>
          <a:bodyPr anchorCtr="0" anchor="ctr" bIns="37450" lIns="74900" spcFirstLastPara="1" rIns="74900" wrap="square" tIns="37450">
            <a:noAutofit/>
          </a:bodyPr>
          <a:lstStyle>
            <a:lvl1pPr lvl="0" rtl="0" algn="l">
              <a:lnSpc>
                <a:spcPct val="90000"/>
              </a:lnSpc>
              <a:spcBef>
                <a:spcPts val="0"/>
              </a:spcBef>
              <a:spcAft>
                <a:spcPts val="0"/>
              </a:spcAft>
              <a:buClr>
                <a:schemeClr val="dk1"/>
              </a:buClr>
              <a:buSzPts val="1500"/>
              <a:buNone/>
              <a:defRPr/>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42" name="Google Shape;42;p7"/>
          <p:cNvSpPr txBox="1"/>
          <p:nvPr>
            <p:ph idx="1" type="body"/>
          </p:nvPr>
        </p:nvSpPr>
        <p:spPr>
          <a:xfrm>
            <a:off x="520736" y="2621025"/>
            <a:ext cx="3198300" cy="1284600"/>
          </a:xfrm>
          <a:prstGeom prst="rect">
            <a:avLst/>
          </a:prstGeom>
          <a:noFill/>
          <a:ln>
            <a:noFill/>
          </a:ln>
        </p:spPr>
        <p:txBody>
          <a:bodyPr anchorCtr="0" anchor="b" bIns="37450" lIns="74900" spcFirstLastPara="1" rIns="74900" wrap="square" tIns="37450">
            <a:noAutofit/>
          </a:bodyPr>
          <a:lstStyle>
            <a:lvl1pPr indent="-228600" lvl="0" marL="457200" rtl="0" algn="l">
              <a:lnSpc>
                <a:spcPct val="90000"/>
              </a:lnSpc>
              <a:spcBef>
                <a:spcPts val="1100"/>
              </a:spcBef>
              <a:spcAft>
                <a:spcPts val="0"/>
              </a:spcAft>
              <a:buClr>
                <a:schemeClr val="dk1"/>
              </a:buClr>
              <a:buSzPts val="2800"/>
              <a:buNone/>
              <a:defRPr b="1" sz="2800"/>
            </a:lvl1pPr>
            <a:lvl2pPr indent="-228600" lvl="1" marL="914400" rtl="0" algn="l">
              <a:lnSpc>
                <a:spcPct val="90000"/>
              </a:lnSpc>
              <a:spcBef>
                <a:spcPts val="600"/>
              </a:spcBef>
              <a:spcAft>
                <a:spcPts val="0"/>
              </a:spcAft>
              <a:buClr>
                <a:schemeClr val="dk1"/>
              </a:buClr>
              <a:buSzPts val="2300"/>
              <a:buNone/>
              <a:defRPr b="1" sz="2300"/>
            </a:lvl2pPr>
            <a:lvl3pPr indent="-228600" lvl="2" marL="1371600" rtl="0" algn="l">
              <a:lnSpc>
                <a:spcPct val="90000"/>
              </a:lnSpc>
              <a:spcBef>
                <a:spcPts val="600"/>
              </a:spcBef>
              <a:spcAft>
                <a:spcPts val="0"/>
              </a:spcAft>
              <a:buClr>
                <a:schemeClr val="dk1"/>
              </a:buClr>
              <a:buSzPts val="2100"/>
              <a:buNone/>
              <a:defRPr b="1" sz="2100"/>
            </a:lvl3pPr>
            <a:lvl4pPr indent="-228600" lvl="3" marL="1828800" rtl="0" algn="l">
              <a:lnSpc>
                <a:spcPct val="90000"/>
              </a:lnSpc>
              <a:spcBef>
                <a:spcPts val="600"/>
              </a:spcBef>
              <a:spcAft>
                <a:spcPts val="0"/>
              </a:spcAft>
              <a:buClr>
                <a:schemeClr val="dk1"/>
              </a:buClr>
              <a:buSzPts val="1800"/>
              <a:buNone/>
              <a:defRPr b="1" sz="1800"/>
            </a:lvl4pPr>
            <a:lvl5pPr indent="-228600" lvl="4" marL="2286000" rtl="0" algn="l">
              <a:lnSpc>
                <a:spcPct val="90000"/>
              </a:lnSpc>
              <a:spcBef>
                <a:spcPts val="600"/>
              </a:spcBef>
              <a:spcAft>
                <a:spcPts val="0"/>
              </a:spcAft>
              <a:buClr>
                <a:schemeClr val="dk1"/>
              </a:buClr>
              <a:buSzPts val="1800"/>
              <a:buNone/>
              <a:defRPr b="1" sz="1800"/>
            </a:lvl5pPr>
            <a:lvl6pPr indent="-228600" lvl="5" marL="2743200" rtl="0" algn="l">
              <a:lnSpc>
                <a:spcPct val="90000"/>
              </a:lnSpc>
              <a:spcBef>
                <a:spcPts val="600"/>
              </a:spcBef>
              <a:spcAft>
                <a:spcPts val="0"/>
              </a:spcAft>
              <a:buClr>
                <a:schemeClr val="dk1"/>
              </a:buClr>
              <a:buSzPts val="1800"/>
              <a:buNone/>
              <a:defRPr b="1" sz="1800"/>
            </a:lvl6pPr>
            <a:lvl7pPr indent="-228600" lvl="6" marL="3200400" rtl="0" algn="l">
              <a:lnSpc>
                <a:spcPct val="90000"/>
              </a:lnSpc>
              <a:spcBef>
                <a:spcPts val="600"/>
              </a:spcBef>
              <a:spcAft>
                <a:spcPts val="0"/>
              </a:spcAft>
              <a:buClr>
                <a:schemeClr val="dk1"/>
              </a:buClr>
              <a:buSzPts val="1800"/>
              <a:buNone/>
              <a:defRPr b="1" sz="1800"/>
            </a:lvl7pPr>
            <a:lvl8pPr indent="-228600" lvl="7" marL="3657600" rtl="0" algn="l">
              <a:lnSpc>
                <a:spcPct val="90000"/>
              </a:lnSpc>
              <a:spcBef>
                <a:spcPts val="600"/>
              </a:spcBef>
              <a:spcAft>
                <a:spcPts val="0"/>
              </a:spcAft>
              <a:buClr>
                <a:schemeClr val="dk1"/>
              </a:buClr>
              <a:buSzPts val="1800"/>
              <a:buNone/>
              <a:defRPr b="1" sz="1800"/>
            </a:lvl8pPr>
            <a:lvl9pPr indent="-228600" lvl="8" marL="4114800" rtl="0" algn="l">
              <a:lnSpc>
                <a:spcPct val="90000"/>
              </a:lnSpc>
              <a:spcBef>
                <a:spcPts val="600"/>
              </a:spcBef>
              <a:spcAft>
                <a:spcPts val="0"/>
              </a:spcAft>
              <a:buClr>
                <a:schemeClr val="dk1"/>
              </a:buClr>
              <a:buSzPts val="1800"/>
              <a:buNone/>
              <a:defRPr b="1" sz="1800"/>
            </a:lvl9pPr>
          </a:lstStyle>
          <a:p/>
        </p:txBody>
      </p:sp>
      <p:sp>
        <p:nvSpPr>
          <p:cNvPr id="43" name="Google Shape;43;p7"/>
          <p:cNvSpPr txBox="1"/>
          <p:nvPr>
            <p:ph idx="2" type="body"/>
          </p:nvPr>
        </p:nvSpPr>
        <p:spPr>
          <a:xfrm>
            <a:off x="520736" y="3905550"/>
            <a:ext cx="3198300" cy="5744400"/>
          </a:xfrm>
          <a:prstGeom prst="rect">
            <a:avLst/>
          </a:prstGeom>
          <a:noFill/>
          <a:ln>
            <a:noFill/>
          </a:ln>
        </p:spPr>
        <p:txBody>
          <a:bodyPr anchorCtr="0" anchor="t" bIns="37450" lIns="74900" spcFirstLastPara="1" rIns="74900" wrap="square" tIns="37450">
            <a:noAutofit/>
          </a:bodyPr>
          <a:lstStyle>
            <a:lvl1pPr indent="-323850" lvl="0" marL="457200" rtl="0" algn="l">
              <a:lnSpc>
                <a:spcPct val="90000"/>
              </a:lnSpc>
              <a:spcBef>
                <a:spcPts val="1100"/>
              </a:spcBef>
              <a:spcAft>
                <a:spcPts val="0"/>
              </a:spcAft>
              <a:buClr>
                <a:schemeClr val="dk1"/>
              </a:buClr>
              <a:buSzPts val="1500"/>
              <a:buChar char="•"/>
              <a:defRPr/>
            </a:lvl1pPr>
            <a:lvl2pPr indent="-323850" lvl="1" marL="914400" rtl="0" algn="l">
              <a:lnSpc>
                <a:spcPct val="90000"/>
              </a:lnSpc>
              <a:spcBef>
                <a:spcPts val="600"/>
              </a:spcBef>
              <a:spcAft>
                <a:spcPts val="0"/>
              </a:spcAft>
              <a:buClr>
                <a:schemeClr val="dk1"/>
              </a:buClr>
              <a:buSzPts val="1500"/>
              <a:buChar char="•"/>
              <a:defRPr/>
            </a:lvl2pPr>
            <a:lvl3pPr indent="-323850" lvl="2" marL="1371600" rtl="0" algn="l">
              <a:lnSpc>
                <a:spcPct val="90000"/>
              </a:lnSpc>
              <a:spcBef>
                <a:spcPts val="600"/>
              </a:spcBef>
              <a:spcAft>
                <a:spcPts val="0"/>
              </a:spcAft>
              <a:buClr>
                <a:schemeClr val="dk1"/>
              </a:buClr>
              <a:buSzPts val="1500"/>
              <a:buChar char="•"/>
              <a:defRPr/>
            </a:lvl3pPr>
            <a:lvl4pPr indent="-323850" lvl="3" marL="1828800" rtl="0" algn="l">
              <a:lnSpc>
                <a:spcPct val="90000"/>
              </a:lnSpc>
              <a:spcBef>
                <a:spcPts val="600"/>
              </a:spcBef>
              <a:spcAft>
                <a:spcPts val="0"/>
              </a:spcAft>
              <a:buClr>
                <a:schemeClr val="dk1"/>
              </a:buClr>
              <a:buSzPts val="1500"/>
              <a:buChar char="•"/>
              <a:defRPr/>
            </a:lvl4pPr>
            <a:lvl5pPr indent="-323850" lvl="4" marL="2286000" rtl="0" algn="l">
              <a:lnSpc>
                <a:spcPct val="90000"/>
              </a:lnSpc>
              <a:spcBef>
                <a:spcPts val="600"/>
              </a:spcBef>
              <a:spcAft>
                <a:spcPts val="0"/>
              </a:spcAft>
              <a:buClr>
                <a:schemeClr val="dk1"/>
              </a:buClr>
              <a:buSzPts val="1500"/>
              <a:buChar char="•"/>
              <a:defRPr/>
            </a:lvl5pPr>
            <a:lvl6pPr indent="-323850" lvl="5" marL="2743200" rtl="0" algn="l">
              <a:lnSpc>
                <a:spcPct val="90000"/>
              </a:lnSpc>
              <a:spcBef>
                <a:spcPts val="600"/>
              </a:spcBef>
              <a:spcAft>
                <a:spcPts val="0"/>
              </a:spcAft>
              <a:buClr>
                <a:schemeClr val="dk1"/>
              </a:buClr>
              <a:buSzPts val="1500"/>
              <a:buChar char="•"/>
              <a:defRPr/>
            </a:lvl6pPr>
            <a:lvl7pPr indent="-323850" lvl="6" marL="3200400" rtl="0" algn="l">
              <a:lnSpc>
                <a:spcPct val="90000"/>
              </a:lnSpc>
              <a:spcBef>
                <a:spcPts val="600"/>
              </a:spcBef>
              <a:spcAft>
                <a:spcPts val="0"/>
              </a:spcAft>
              <a:buClr>
                <a:schemeClr val="dk1"/>
              </a:buClr>
              <a:buSzPts val="1500"/>
              <a:buChar char="•"/>
              <a:defRPr/>
            </a:lvl7pPr>
            <a:lvl8pPr indent="-323850" lvl="7" marL="3657600" rtl="0" algn="l">
              <a:lnSpc>
                <a:spcPct val="90000"/>
              </a:lnSpc>
              <a:spcBef>
                <a:spcPts val="600"/>
              </a:spcBef>
              <a:spcAft>
                <a:spcPts val="0"/>
              </a:spcAft>
              <a:buClr>
                <a:schemeClr val="dk1"/>
              </a:buClr>
              <a:buSzPts val="1500"/>
              <a:buChar char="•"/>
              <a:defRPr/>
            </a:lvl8pPr>
            <a:lvl9pPr indent="-323850" lvl="8" marL="4114800" rtl="0" algn="l">
              <a:lnSpc>
                <a:spcPct val="90000"/>
              </a:lnSpc>
              <a:spcBef>
                <a:spcPts val="600"/>
              </a:spcBef>
              <a:spcAft>
                <a:spcPts val="0"/>
              </a:spcAft>
              <a:buClr>
                <a:schemeClr val="dk1"/>
              </a:buClr>
              <a:buSzPts val="1500"/>
              <a:buChar char="•"/>
              <a:defRPr/>
            </a:lvl9pPr>
          </a:lstStyle>
          <a:p/>
        </p:txBody>
      </p:sp>
      <p:sp>
        <p:nvSpPr>
          <p:cNvPr id="44" name="Google Shape;44;p7"/>
          <p:cNvSpPr txBox="1"/>
          <p:nvPr>
            <p:ph idx="3" type="body"/>
          </p:nvPr>
        </p:nvSpPr>
        <p:spPr>
          <a:xfrm>
            <a:off x="3827251" y="2621025"/>
            <a:ext cx="3214200" cy="1284600"/>
          </a:xfrm>
          <a:prstGeom prst="rect">
            <a:avLst/>
          </a:prstGeom>
          <a:noFill/>
          <a:ln>
            <a:noFill/>
          </a:ln>
        </p:spPr>
        <p:txBody>
          <a:bodyPr anchorCtr="0" anchor="b" bIns="37450" lIns="74900" spcFirstLastPara="1" rIns="74900" wrap="square" tIns="37450">
            <a:noAutofit/>
          </a:bodyPr>
          <a:lstStyle>
            <a:lvl1pPr indent="-228600" lvl="0" marL="457200" rtl="0" algn="l">
              <a:lnSpc>
                <a:spcPct val="90000"/>
              </a:lnSpc>
              <a:spcBef>
                <a:spcPts val="1100"/>
              </a:spcBef>
              <a:spcAft>
                <a:spcPts val="0"/>
              </a:spcAft>
              <a:buClr>
                <a:schemeClr val="dk1"/>
              </a:buClr>
              <a:buSzPts val="2800"/>
              <a:buNone/>
              <a:defRPr b="1" sz="2800"/>
            </a:lvl1pPr>
            <a:lvl2pPr indent="-228600" lvl="1" marL="914400" rtl="0" algn="l">
              <a:lnSpc>
                <a:spcPct val="90000"/>
              </a:lnSpc>
              <a:spcBef>
                <a:spcPts val="600"/>
              </a:spcBef>
              <a:spcAft>
                <a:spcPts val="0"/>
              </a:spcAft>
              <a:buClr>
                <a:schemeClr val="dk1"/>
              </a:buClr>
              <a:buSzPts val="2300"/>
              <a:buNone/>
              <a:defRPr b="1" sz="2300"/>
            </a:lvl2pPr>
            <a:lvl3pPr indent="-228600" lvl="2" marL="1371600" rtl="0" algn="l">
              <a:lnSpc>
                <a:spcPct val="90000"/>
              </a:lnSpc>
              <a:spcBef>
                <a:spcPts val="600"/>
              </a:spcBef>
              <a:spcAft>
                <a:spcPts val="0"/>
              </a:spcAft>
              <a:buClr>
                <a:schemeClr val="dk1"/>
              </a:buClr>
              <a:buSzPts val="2100"/>
              <a:buNone/>
              <a:defRPr b="1" sz="2100"/>
            </a:lvl3pPr>
            <a:lvl4pPr indent="-228600" lvl="3" marL="1828800" rtl="0" algn="l">
              <a:lnSpc>
                <a:spcPct val="90000"/>
              </a:lnSpc>
              <a:spcBef>
                <a:spcPts val="600"/>
              </a:spcBef>
              <a:spcAft>
                <a:spcPts val="0"/>
              </a:spcAft>
              <a:buClr>
                <a:schemeClr val="dk1"/>
              </a:buClr>
              <a:buSzPts val="1800"/>
              <a:buNone/>
              <a:defRPr b="1" sz="1800"/>
            </a:lvl4pPr>
            <a:lvl5pPr indent="-228600" lvl="4" marL="2286000" rtl="0" algn="l">
              <a:lnSpc>
                <a:spcPct val="90000"/>
              </a:lnSpc>
              <a:spcBef>
                <a:spcPts val="600"/>
              </a:spcBef>
              <a:spcAft>
                <a:spcPts val="0"/>
              </a:spcAft>
              <a:buClr>
                <a:schemeClr val="dk1"/>
              </a:buClr>
              <a:buSzPts val="1800"/>
              <a:buNone/>
              <a:defRPr b="1" sz="1800"/>
            </a:lvl5pPr>
            <a:lvl6pPr indent="-228600" lvl="5" marL="2743200" rtl="0" algn="l">
              <a:lnSpc>
                <a:spcPct val="90000"/>
              </a:lnSpc>
              <a:spcBef>
                <a:spcPts val="600"/>
              </a:spcBef>
              <a:spcAft>
                <a:spcPts val="0"/>
              </a:spcAft>
              <a:buClr>
                <a:schemeClr val="dk1"/>
              </a:buClr>
              <a:buSzPts val="1800"/>
              <a:buNone/>
              <a:defRPr b="1" sz="1800"/>
            </a:lvl6pPr>
            <a:lvl7pPr indent="-228600" lvl="6" marL="3200400" rtl="0" algn="l">
              <a:lnSpc>
                <a:spcPct val="90000"/>
              </a:lnSpc>
              <a:spcBef>
                <a:spcPts val="600"/>
              </a:spcBef>
              <a:spcAft>
                <a:spcPts val="0"/>
              </a:spcAft>
              <a:buClr>
                <a:schemeClr val="dk1"/>
              </a:buClr>
              <a:buSzPts val="1800"/>
              <a:buNone/>
              <a:defRPr b="1" sz="1800"/>
            </a:lvl7pPr>
            <a:lvl8pPr indent="-228600" lvl="7" marL="3657600" rtl="0" algn="l">
              <a:lnSpc>
                <a:spcPct val="90000"/>
              </a:lnSpc>
              <a:spcBef>
                <a:spcPts val="600"/>
              </a:spcBef>
              <a:spcAft>
                <a:spcPts val="0"/>
              </a:spcAft>
              <a:buClr>
                <a:schemeClr val="dk1"/>
              </a:buClr>
              <a:buSzPts val="1800"/>
              <a:buNone/>
              <a:defRPr b="1" sz="1800"/>
            </a:lvl8pPr>
            <a:lvl9pPr indent="-228600" lvl="8" marL="4114800" rtl="0" algn="l">
              <a:lnSpc>
                <a:spcPct val="90000"/>
              </a:lnSpc>
              <a:spcBef>
                <a:spcPts val="600"/>
              </a:spcBef>
              <a:spcAft>
                <a:spcPts val="0"/>
              </a:spcAft>
              <a:buClr>
                <a:schemeClr val="dk1"/>
              </a:buClr>
              <a:buSzPts val="1800"/>
              <a:buNone/>
              <a:defRPr b="1" sz="1800"/>
            </a:lvl9pPr>
          </a:lstStyle>
          <a:p/>
        </p:txBody>
      </p:sp>
      <p:sp>
        <p:nvSpPr>
          <p:cNvPr id="45" name="Google Shape;45;p7"/>
          <p:cNvSpPr txBox="1"/>
          <p:nvPr>
            <p:ph idx="4" type="body"/>
          </p:nvPr>
        </p:nvSpPr>
        <p:spPr>
          <a:xfrm>
            <a:off x="3827251" y="3905550"/>
            <a:ext cx="3214200" cy="5744400"/>
          </a:xfrm>
          <a:prstGeom prst="rect">
            <a:avLst/>
          </a:prstGeom>
          <a:noFill/>
          <a:ln>
            <a:noFill/>
          </a:ln>
        </p:spPr>
        <p:txBody>
          <a:bodyPr anchorCtr="0" anchor="t" bIns="37450" lIns="74900" spcFirstLastPara="1" rIns="74900" wrap="square" tIns="37450">
            <a:noAutofit/>
          </a:bodyPr>
          <a:lstStyle>
            <a:lvl1pPr indent="-323850" lvl="0" marL="457200" rtl="0" algn="l">
              <a:lnSpc>
                <a:spcPct val="90000"/>
              </a:lnSpc>
              <a:spcBef>
                <a:spcPts val="1100"/>
              </a:spcBef>
              <a:spcAft>
                <a:spcPts val="0"/>
              </a:spcAft>
              <a:buClr>
                <a:schemeClr val="dk1"/>
              </a:buClr>
              <a:buSzPts val="1500"/>
              <a:buChar char="•"/>
              <a:defRPr/>
            </a:lvl1pPr>
            <a:lvl2pPr indent="-323850" lvl="1" marL="914400" rtl="0" algn="l">
              <a:lnSpc>
                <a:spcPct val="90000"/>
              </a:lnSpc>
              <a:spcBef>
                <a:spcPts val="600"/>
              </a:spcBef>
              <a:spcAft>
                <a:spcPts val="0"/>
              </a:spcAft>
              <a:buClr>
                <a:schemeClr val="dk1"/>
              </a:buClr>
              <a:buSzPts val="1500"/>
              <a:buChar char="•"/>
              <a:defRPr/>
            </a:lvl2pPr>
            <a:lvl3pPr indent="-323850" lvl="2" marL="1371600" rtl="0" algn="l">
              <a:lnSpc>
                <a:spcPct val="90000"/>
              </a:lnSpc>
              <a:spcBef>
                <a:spcPts val="600"/>
              </a:spcBef>
              <a:spcAft>
                <a:spcPts val="0"/>
              </a:spcAft>
              <a:buClr>
                <a:schemeClr val="dk1"/>
              </a:buClr>
              <a:buSzPts val="1500"/>
              <a:buChar char="•"/>
              <a:defRPr/>
            </a:lvl3pPr>
            <a:lvl4pPr indent="-323850" lvl="3" marL="1828800" rtl="0" algn="l">
              <a:lnSpc>
                <a:spcPct val="90000"/>
              </a:lnSpc>
              <a:spcBef>
                <a:spcPts val="600"/>
              </a:spcBef>
              <a:spcAft>
                <a:spcPts val="0"/>
              </a:spcAft>
              <a:buClr>
                <a:schemeClr val="dk1"/>
              </a:buClr>
              <a:buSzPts val="1500"/>
              <a:buChar char="•"/>
              <a:defRPr/>
            </a:lvl4pPr>
            <a:lvl5pPr indent="-323850" lvl="4" marL="2286000" rtl="0" algn="l">
              <a:lnSpc>
                <a:spcPct val="90000"/>
              </a:lnSpc>
              <a:spcBef>
                <a:spcPts val="600"/>
              </a:spcBef>
              <a:spcAft>
                <a:spcPts val="0"/>
              </a:spcAft>
              <a:buClr>
                <a:schemeClr val="dk1"/>
              </a:buClr>
              <a:buSzPts val="1500"/>
              <a:buChar char="•"/>
              <a:defRPr/>
            </a:lvl5pPr>
            <a:lvl6pPr indent="-323850" lvl="5" marL="2743200" rtl="0" algn="l">
              <a:lnSpc>
                <a:spcPct val="90000"/>
              </a:lnSpc>
              <a:spcBef>
                <a:spcPts val="600"/>
              </a:spcBef>
              <a:spcAft>
                <a:spcPts val="0"/>
              </a:spcAft>
              <a:buClr>
                <a:schemeClr val="dk1"/>
              </a:buClr>
              <a:buSzPts val="1500"/>
              <a:buChar char="•"/>
              <a:defRPr/>
            </a:lvl6pPr>
            <a:lvl7pPr indent="-323850" lvl="6" marL="3200400" rtl="0" algn="l">
              <a:lnSpc>
                <a:spcPct val="90000"/>
              </a:lnSpc>
              <a:spcBef>
                <a:spcPts val="600"/>
              </a:spcBef>
              <a:spcAft>
                <a:spcPts val="0"/>
              </a:spcAft>
              <a:buClr>
                <a:schemeClr val="dk1"/>
              </a:buClr>
              <a:buSzPts val="1500"/>
              <a:buChar char="•"/>
              <a:defRPr/>
            </a:lvl7pPr>
            <a:lvl8pPr indent="-323850" lvl="7" marL="3657600" rtl="0" algn="l">
              <a:lnSpc>
                <a:spcPct val="90000"/>
              </a:lnSpc>
              <a:spcBef>
                <a:spcPts val="600"/>
              </a:spcBef>
              <a:spcAft>
                <a:spcPts val="0"/>
              </a:spcAft>
              <a:buClr>
                <a:schemeClr val="dk1"/>
              </a:buClr>
              <a:buSzPts val="1500"/>
              <a:buChar char="•"/>
              <a:defRPr/>
            </a:lvl8pPr>
            <a:lvl9pPr indent="-323850" lvl="8" marL="4114800" rtl="0" algn="l">
              <a:lnSpc>
                <a:spcPct val="90000"/>
              </a:lnSpc>
              <a:spcBef>
                <a:spcPts val="600"/>
              </a:spcBef>
              <a:spcAft>
                <a:spcPts val="0"/>
              </a:spcAft>
              <a:buClr>
                <a:schemeClr val="dk1"/>
              </a:buClr>
              <a:buSzPts val="1500"/>
              <a:buChar char="•"/>
              <a:defRPr/>
            </a:lvl9pPr>
          </a:lstStyle>
          <a:p/>
        </p:txBody>
      </p:sp>
      <p:sp>
        <p:nvSpPr>
          <p:cNvPr id="46" name="Google Shape;46;p7"/>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47" name="Google Shape;47;p7"/>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48" name="Google Shape;48;p7"/>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49" name="Shape 49"/>
        <p:cNvGrpSpPr/>
        <p:nvPr/>
      </p:nvGrpSpPr>
      <p:grpSpPr>
        <a:xfrm>
          <a:off x="0" y="0"/>
          <a:ext cx="0" cy="0"/>
          <a:chOff x="0" y="0"/>
          <a:chExt cx="0" cy="0"/>
        </a:xfrm>
      </p:grpSpPr>
      <p:sp>
        <p:nvSpPr>
          <p:cNvPr id="50" name="Google Shape;50;p8"/>
          <p:cNvSpPr txBox="1"/>
          <p:nvPr>
            <p:ph type="title"/>
          </p:nvPr>
        </p:nvSpPr>
        <p:spPr>
          <a:xfrm>
            <a:off x="519750" y="569252"/>
            <a:ext cx="6520500" cy="2066700"/>
          </a:xfrm>
          <a:prstGeom prst="rect">
            <a:avLst/>
          </a:prstGeom>
          <a:noFill/>
          <a:ln>
            <a:noFill/>
          </a:ln>
        </p:spPr>
        <p:txBody>
          <a:bodyPr anchorCtr="0" anchor="ctr" bIns="37450" lIns="74900" spcFirstLastPara="1" rIns="74900" wrap="square" tIns="37450">
            <a:noAutofit/>
          </a:bodyPr>
          <a:lstStyle>
            <a:lvl1pPr lvl="0" rtl="0" algn="l">
              <a:lnSpc>
                <a:spcPct val="90000"/>
              </a:lnSpc>
              <a:spcBef>
                <a:spcPts val="0"/>
              </a:spcBef>
              <a:spcAft>
                <a:spcPts val="0"/>
              </a:spcAft>
              <a:buClr>
                <a:schemeClr val="dk1"/>
              </a:buClr>
              <a:buSzPts val="1500"/>
              <a:buNone/>
              <a:defRPr/>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51" name="Google Shape;51;p8"/>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52" name="Google Shape;52;p8"/>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53" name="Google Shape;53;p8"/>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4" name="Shape 54"/>
        <p:cNvGrpSpPr/>
        <p:nvPr/>
      </p:nvGrpSpPr>
      <p:grpSpPr>
        <a:xfrm>
          <a:off x="0" y="0"/>
          <a:ext cx="0" cy="0"/>
          <a:chOff x="0" y="0"/>
          <a:chExt cx="0" cy="0"/>
        </a:xfrm>
      </p:grpSpPr>
      <p:sp>
        <p:nvSpPr>
          <p:cNvPr id="55" name="Google Shape;55;p9"/>
          <p:cNvSpPr txBox="1"/>
          <p:nvPr>
            <p:ph type="title"/>
          </p:nvPr>
        </p:nvSpPr>
        <p:spPr>
          <a:xfrm>
            <a:off x="520735" y="712800"/>
            <a:ext cx="2438400" cy="2494800"/>
          </a:xfrm>
          <a:prstGeom prst="rect">
            <a:avLst/>
          </a:prstGeom>
          <a:noFill/>
          <a:ln>
            <a:noFill/>
          </a:ln>
        </p:spPr>
        <p:txBody>
          <a:bodyPr anchorCtr="0" anchor="b" bIns="37450" lIns="74900" spcFirstLastPara="1" rIns="74900" wrap="square" tIns="37450">
            <a:noAutofit/>
          </a:bodyPr>
          <a:lstStyle>
            <a:lvl1pPr lvl="0" rtl="0" algn="l">
              <a:lnSpc>
                <a:spcPct val="90000"/>
              </a:lnSpc>
              <a:spcBef>
                <a:spcPts val="0"/>
              </a:spcBef>
              <a:spcAft>
                <a:spcPts val="0"/>
              </a:spcAft>
              <a:buClr>
                <a:schemeClr val="dk1"/>
              </a:buClr>
              <a:buSzPts val="3700"/>
              <a:buFont typeface="Calibri"/>
              <a:buNone/>
              <a:defRPr sz="3700"/>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56" name="Google Shape;56;p9"/>
          <p:cNvSpPr txBox="1"/>
          <p:nvPr>
            <p:ph idx="1" type="body"/>
          </p:nvPr>
        </p:nvSpPr>
        <p:spPr>
          <a:xfrm>
            <a:off x="3213984" y="1539452"/>
            <a:ext cx="3827400" cy="7598400"/>
          </a:xfrm>
          <a:prstGeom prst="rect">
            <a:avLst/>
          </a:prstGeom>
          <a:noFill/>
          <a:ln>
            <a:noFill/>
          </a:ln>
        </p:spPr>
        <p:txBody>
          <a:bodyPr anchorCtr="0" anchor="t" bIns="37450" lIns="74900" spcFirstLastPara="1" rIns="74900" wrap="square" tIns="37450">
            <a:noAutofit/>
          </a:bodyPr>
          <a:lstStyle>
            <a:lvl1pPr indent="-463550" lvl="0" marL="457200" rtl="0" algn="l">
              <a:lnSpc>
                <a:spcPct val="90000"/>
              </a:lnSpc>
              <a:spcBef>
                <a:spcPts val="1100"/>
              </a:spcBef>
              <a:spcAft>
                <a:spcPts val="0"/>
              </a:spcAft>
              <a:buClr>
                <a:schemeClr val="dk1"/>
              </a:buClr>
              <a:buSzPts val="3700"/>
              <a:buChar char="•"/>
              <a:defRPr sz="3700"/>
            </a:lvl1pPr>
            <a:lvl2pPr indent="-431800" lvl="1" marL="914400" rtl="0" algn="l">
              <a:lnSpc>
                <a:spcPct val="90000"/>
              </a:lnSpc>
              <a:spcBef>
                <a:spcPts val="600"/>
              </a:spcBef>
              <a:spcAft>
                <a:spcPts val="0"/>
              </a:spcAft>
              <a:buClr>
                <a:schemeClr val="dk1"/>
              </a:buClr>
              <a:buSzPts val="3200"/>
              <a:buChar char="•"/>
              <a:defRPr sz="3200"/>
            </a:lvl2pPr>
            <a:lvl3pPr indent="-406400" lvl="2" marL="1371600" rtl="0" algn="l">
              <a:lnSpc>
                <a:spcPct val="90000"/>
              </a:lnSpc>
              <a:spcBef>
                <a:spcPts val="600"/>
              </a:spcBef>
              <a:spcAft>
                <a:spcPts val="0"/>
              </a:spcAft>
              <a:buClr>
                <a:schemeClr val="dk1"/>
              </a:buClr>
              <a:buSzPts val="2800"/>
              <a:buChar char="•"/>
              <a:defRPr sz="2800"/>
            </a:lvl3pPr>
            <a:lvl4pPr indent="-374650" lvl="3" marL="1828800" rtl="0" algn="l">
              <a:lnSpc>
                <a:spcPct val="90000"/>
              </a:lnSpc>
              <a:spcBef>
                <a:spcPts val="600"/>
              </a:spcBef>
              <a:spcAft>
                <a:spcPts val="0"/>
              </a:spcAft>
              <a:buClr>
                <a:schemeClr val="dk1"/>
              </a:buClr>
              <a:buSzPts val="2300"/>
              <a:buChar char="•"/>
              <a:defRPr sz="2300"/>
            </a:lvl4pPr>
            <a:lvl5pPr indent="-374650" lvl="4" marL="2286000" rtl="0" algn="l">
              <a:lnSpc>
                <a:spcPct val="90000"/>
              </a:lnSpc>
              <a:spcBef>
                <a:spcPts val="600"/>
              </a:spcBef>
              <a:spcAft>
                <a:spcPts val="0"/>
              </a:spcAft>
              <a:buClr>
                <a:schemeClr val="dk1"/>
              </a:buClr>
              <a:buSzPts val="2300"/>
              <a:buChar char="•"/>
              <a:defRPr sz="2300"/>
            </a:lvl5pPr>
            <a:lvl6pPr indent="-374650" lvl="5" marL="2743200" rtl="0" algn="l">
              <a:lnSpc>
                <a:spcPct val="90000"/>
              </a:lnSpc>
              <a:spcBef>
                <a:spcPts val="600"/>
              </a:spcBef>
              <a:spcAft>
                <a:spcPts val="0"/>
              </a:spcAft>
              <a:buClr>
                <a:schemeClr val="dk1"/>
              </a:buClr>
              <a:buSzPts val="2300"/>
              <a:buChar char="•"/>
              <a:defRPr sz="2300"/>
            </a:lvl6pPr>
            <a:lvl7pPr indent="-374650" lvl="6" marL="3200400" rtl="0" algn="l">
              <a:lnSpc>
                <a:spcPct val="90000"/>
              </a:lnSpc>
              <a:spcBef>
                <a:spcPts val="600"/>
              </a:spcBef>
              <a:spcAft>
                <a:spcPts val="0"/>
              </a:spcAft>
              <a:buClr>
                <a:schemeClr val="dk1"/>
              </a:buClr>
              <a:buSzPts val="2300"/>
              <a:buChar char="•"/>
              <a:defRPr sz="2300"/>
            </a:lvl7pPr>
            <a:lvl8pPr indent="-374650" lvl="7" marL="3657600" rtl="0" algn="l">
              <a:lnSpc>
                <a:spcPct val="90000"/>
              </a:lnSpc>
              <a:spcBef>
                <a:spcPts val="600"/>
              </a:spcBef>
              <a:spcAft>
                <a:spcPts val="0"/>
              </a:spcAft>
              <a:buClr>
                <a:schemeClr val="dk1"/>
              </a:buClr>
              <a:buSzPts val="2300"/>
              <a:buChar char="•"/>
              <a:defRPr sz="2300"/>
            </a:lvl8pPr>
            <a:lvl9pPr indent="-374650" lvl="8" marL="4114800" rtl="0" algn="l">
              <a:lnSpc>
                <a:spcPct val="90000"/>
              </a:lnSpc>
              <a:spcBef>
                <a:spcPts val="600"/>
              </a:spcBef>
              <a:spcAft>
                <a:spcPts val="0"/>
              </a:spcAft>
              <a:buClr>
                <a:schemeClr val="dk1"/>
              </a:buClr>
              <a:buSzPts val="2300"/>
              <a:buChar char="•"/>
              <a:defRPr sz="2300"/>
            </a:lvl9pPr>
          </a:lstStyle>
          <a:p/>
        </p:txBody>
      </p:sp>
      <p:sp>
        <p:nvSpPr>
          <p:cNvPr id="57" name="Google Shape;57;p9"/>
          <p:cNvSpPr txBox="1"/>
          <p:nvPr>
            <p:ph idx="2" type="body"/>
          </p:nvPr>
        </p:nvSpPr>
        <p:spPr>
          <a:xfrm>
            <a:off x="520735" y="3207600"/>
            <a:ext cx="2438400" cy="5942400"/>
          </a:xfrm>
          <a:prstGeom prst="rect">
            <a:avLst/>
          </a:prstGeom>
          <a:noFill/>
          <a:ln>
            <a:noFill/>
          </a:ln>
        </p:spPr>
        <p:txBody>
          <a:bodyPr anchorCtr="0" anchor="t" bIns="37450" lIns="74900" spcFirstLastPara="1" rIns="74900" wrap="square" tIns="37450">
            <a:noAutofit/>
          </a:bodyPr>
          <a:lstStyle>
            <a:lvl1pPr indent="-228600" lvl="0" marL="457200" rtl="0" algn="l">
              <a:lnSpc>
                <a:spcPct val="90000"/>
              </a:lnSpc>
              <a:spcBef>
                <a:spcPts val="1100"/>
              </a:spcBef>
              <a:spcAft>
                <a:spcPts val="0"/>
              </a:spcAft>
              <a:buClr>
                <a:schemeClr val="dk1"/>
              </a:buClr>
              <a:buSzPts val="1800"/>
              <a:buNone/>
              <a:defRPr sz="1800"/>
            </a:lvl1pPr>
            <a:lvl2pPr indent="-228600" lvl="1" marL="914400" rtl="0" algn="l">
              <a:lnSpc>
                <a:spcPct val="90000"/>
              </a:lnSpc>
              <a:spcBef>
                <a:spcPts val="600"/>
              </a:spcBef>
              <a:spcAft>
                <a:spcPts val="0"/>
              </a:spcAft>
              <a:buClr>
                <a:schemeClr val="dk1"/>
              </a:buClr>
              <a:buSzPts val="1600"/>
              <a:buNone/>
              <a:defRPr sz="1600"/>
            </a:lvl2pPr>
            <a:lvl3pPr indent="-228600" lvl="2" marL="1371600" rtl="0" algn="l">
              <a:lnSpc>
                <a:spcPct val="90000"/>
              </a:lnSpc>
              <a:spcBef>
                <a:spcPts val="600"/>
              </a:spcBef>
              <a:spcAft>
                <a:spcPts val="0"/>
              </a:spcAft>
              <a:buClr>
                <a:schemeClr val="dk1"/>
              </a:buClr>
              <a:buSzPts val="1400"/>
              <a:buNone/>
              <a:defRPr sz="1400"/>
            </a:lvl3pPr>
            <a:lvl4pPr indent="-228600" lvl="3" marL="1828800" rtl="0" algn="l">
              <a:lnSpc>
                <a:spcPct val="90000"/>
              </a:lnSpc>
              <a:spcBef>
                <a:spcPts val="600"/>
              </a:spcBef>
              <a:spcAft>
                <a:spcPts val="0"/>
              </a:spcAft>
              <a:buClr>
                <a:schemeClr val="dk1"/>
              </a:buClr>
              <a:buSzPts val="1100"/>
              <a:buNone/>
              <a:defRPr sz="1100"/>
            </a:lvl4pPr>
            <a:lvl5pPr indent="-228600" lvl="4" marL="2286000" rtl="0" algn="l">
              <a:lnSpc>
                <a:spcPct val="90000"/>
              </a:lnSpc>
              <a:spcBef>
                <a:spcPts val="600"/>
              </a:spcBef>
              <a:spcAft>
                <a:spcPts val="0"/>
              </a:spcAft>
              <a:buClr>
                <a:schemeClr val="dk1"/>
              </a:buClr>
              <a:buSzPts val="1100"/>
              <a:buNone/>
              <a:defRPr sz="1100"/>
            </a:lvl5pPr>
            <a:lvl6pPr indent="-228600" lvl="5" marL="2743200" rtl="0" algn="l">
              <a:lnSpc>
                <a:spcPct val="90000"/>
              </a:lnSpc>
              <a:spcBef>
                <a:spcPts val="600"/>
              </a:spcBef>
              <a:spcAft>
                <a:spcPts val="0"/>
              </a:spcAft>
              <a:buClr>
                <a:schemeClr val="dk1"/>
              </a:buClr>
              <a:buSzPts val="1100"/>
              <a:buNone/>
              <a:defRPr sz="1100"/>
            </a:lvl6pPr>
            <a:lvl7pPr indent="-228600" lvl="6" marL="3200400" rtl="0" algn="l">
              <a:lnSpc>
                <a:spcPct val="90000"/>
              </a:lnSpc>
              <a:spcBef>
                <a:spcPts val="600"/>
              </a:spcBef>
              <a:spcAft>
                <a:spcPts val="0"/>
              </a:spcAft>
              <a:buClr>
                <a:schemeClr val="dk1"/>
              </a:buClr>
              <a:buSzPts val="1100"/>
              <a:buNone/>
              <a:defRPr sz="1100"/>
            </a:lvl7pPr>
            <a:lvl8pPr indent="-228600" lvl="7" marL="3657600" rtl="0" algn="l">
              <a:lnSpc>
                <a:spcPct val="90000"/>
              </a:lnSpc>
              <a:spcBef>
                <a:spcPts val="600"/>
              </a:spcBef>
              <a:spcAft>
                <a:spcPts val="0"/>
              </a:spcAft>
              <a:buClr>
                <a:schemeClr val="dk1"/>
              </a:buClr>
              <a:buSzPts val="1100"/>
              <a:buNone/>
              <a:defRPr sz="1100"/>
            </a:lvl8pPr>
            <a:lvl9pPr indent="-228600" lvl="8" marL="4114800" rtl="0" algn="l">
              <a:lnSpc>
                <a:spcPct val="90000"/>
              </a:lnSpc>
              <a:spcBef>
                <a:spcPts val="600"/>
              </a:spcBef>
              <a:spcAft>
                <a:spcPts val="0"/>
              </a:spcAft>
              <a:buClr>
                <a:schemeClr val="dk1"/>
              </a:buClr>
              <a:buSzPts val="1100"/>
              <a:buNone/>
              <a:defRPr sz="1100"/>
            </a:lvl9pPr>
          </a:lstStyle>
          <a:p/>
        </p:txBody>
      </p:sp>
      <p:sp>
        <p:nvSpPr>
          <p:cNvPr id="58" name="Google Shape;58;p9"/>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59" name="Google Shape;59;p9"/>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60" name="Google Shape;60;p9"/>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61" name="Shape 61"/>
        <p:cNvGrpSpPr/>
        <p:nvPr/>
      </p:nvGrpSpPr>
      <p:grpSpPr>
        <a:xfrm>
          <a:off x="0" y="0"/>
          <a:ext cx="0" cy="0"/>
          <a:chOff x="0" y="0"/>
          <a:chExt cx="0" cy="0"/>
        </a:xfrm>
      </p:grpSpPr>
      <p:sp>
        <p:nvSpPr>
          <p:cNvPr id="62" name="Google Shape;62;p10"/>
          <p:cNvSpPr txBox="1"/>
          <p:nvPr>
            <p:ph type="title"/>
          </p:nvPr>
        </p:nvSpPr>
        <p:spPr>
          <a:xfrm>
            <a:off x="520735" y="712800"/>
            <a:ext cx="2438400" cy="2494800"/>
          </a:xfrm>
          <a:prstGeom prst="rect">
            <a:avLst/>
          </a:prstGeom>
          <a:noFill/>
          <a:ln>
            <a:noFill/>
          </a:ln>
        </p:spPr>
        <p:txBody>
          <a:bodyPr anchorCtr="0" anchor="b" bIns="37450" lIns="74900" spcFirstLastPara="1" rIns="74900" wrap="square" tIns="37450">
            <a:noAutofit/>
          </a:bodyPr>
          <a:lstStyle>
            <a:lvl1pPr lvl="0" rtl="0" algn="l">
              <a:lnSpc>
                <a:spcPct val="90000"/>
              </a:lnSpc>
              <a:spcBef>
                <a:spcPts val="0"/>
              </a:spcBef>
              <a:spcAft>
                <a:spcPts val="0"/>
              </a:spcAft>
              <a:buClr>
                <a:schemeClr val="dk1"/>
              </a:buClr>
              <a:buSzPts val="3700"/>
              <a:buFont typeface="Calibri"/>
              <a:buNone/>
              <a:defRPr sz="3700"/>
            </a:lvl1pPr>
            <a:lvl2pPr lvl="1" rtl="0">
              <a:spcBef>
                <a:spcPts val="0"/>
              </a:spcBef>
              <a:spcAft>
                <a:spcPts val="0"/>
              </a:spcAft>
              <a:buSzPts val="1100"/>
              <a:buNone/>
              <a:defRPr/>
            </a:lvl2pPr>
            <a:lvl3pPr lvl="2" rtl="0">
              <a:spcBef>
                <a:spcPts val="0"/>
              </a:spcBef>
              <a:spcAft>
                <a:spcPts val="0"/>
              </a:spcAft>
              <a:buSzPts val="1100"/>
              <a:buNone/>
              <a:defRPr/>
            </a:lvl3pPr>
            <a:lvl4pPr lvl="3" rtl="0">
              <a:spcBef>
                <a:spcPts val="0"/>
              </a:spcBef>
              <a:spcAft>
                <a:spcPts val="0"/>
              </a:spcAft>
              <a:buSzPts val="1100"/>
              <a:buNone/>
              <a:defRPr/>
            </a:lvl4pPr>
            <a:lvl5pPr lvl="4" rtl="0">
              <a:spcBef>
                <a:spcPts val="0"/>
              </a:spcBef>
              <a:spcAft>
                <a:spcPts val="0"/>
              </a:spcAft>
              <a:buSzPts val="1100"/>
              <a:buNone/>
              <a:defRPr/>
            </a:lvl5pPr>
            <a:lvl6pPr lvl="5" rtl="0">
              <a:spcBef>
                <a:spcPts val="0"/>
              </a:spcBef>
              <a:spcAft>
                <a:spcPts val="0"/>
              </a:spcAft>
              <a:buSzPts val="1100"/>
              <a:buNone/>
              <a:defRPr/>
            </a:lvl6pPr>
            <a:lvl7pPr lvl="6" rtl="0">
              <a:spcBef>
                <a:spcPts val="0"/>
              </a:spcBef>
              <a:spcAft>
                <a:spcPts val="0"/>
              </a:spcAft>
              <a:buSzPts val="1100"/>
              <a:buNone/>
              <a:defRPr/>
            </a:lvl7pPr>
            <a:lvl8pPr lvl="7" rtl="0">
              <a:spcBef>
                <a:spcPts val="0"/>
              </a:spcBef>
              <a:spcAft>
                <a:spcPts val="0"/>
              </a:spcAft>
              <a:buSzPts val="1100"/>
              <a:buNone/>
              <a:defRPr/>
            </a:lvl8pPr>
            <a:lvl9pPr lvl="8" rtl="0">
              <a:spcBef>
                <a:spcPts val="0"/>
              </a:spcBef>
              <a:spcAft>
                <a:spcPts val="0"/>
              </a:spcAft>
              <a:buSzPts val="1100"/>
              <a:buNone/>
              <a:defRPr/>
            </a:lvl9pPr>
          </a:lstStyle>
          <a:p/>
        </p:txBody>
      </p:sp>
      <p:sp>
        <p:nvSpPr>
          <p:cNvPr id="63" name="Google Shape;63;p10"/>
          <p:cNvSpPr/>
          <p:nvPr>
            <p:ph idx="2" type="pic"/>
          </p:nvPr>
        </p:nvSpPr>
        <p:spPr>
          <a:xfrm>
            <a:off x="3213984" y="1539452"/>
            <a:ext cx="3827400" cy="7598400"/>
          </a:xfrm>
          <a:prstGeom prst="rect">
            <a:avLst/>
          </a:prstGeom>
          <a:noFill/>
          <a:ln>
            <a:noFill/>
          </a:ln>
        </p:spPr>
        <p:txBody>
          <a:bodyPr anchorCtr="0" anchor="t" bIns="37450" lIns="74900" spcFirstLastPara="1" rIns="74900" wrap="square" tIns="37450">
            <a:noAutofit/>
          </a:bodyPr>
          <a:lstStyle>
            <a:lvl1pPr lvl="0" marR="0" rtl="0" algn="l">
              <a:lnSpc>
                <a:spcPct val="90000"/>
              </a:lnSpc>
              <a:spcBef>
                <a:spcPts val="1100"/>
              </a:spcBef>
              <a:spcAft>
                <a:spcPts val="0"/>
              </a:spcAft>
              <a:buClr>
                <a:schemeClr val="dk1"/>
              </a:buClr>
              <a:buSzPts val="3700"/>
              <a:buFont typeface="Arial"/>
              <a:buNone/>
              <a:defRPr b="0" i="0" sz="3700" u="none" cap="none" strike="noStrike">
                <a:solidFill>
                  <a:schemeClr val="dk1"/>
                </a:solidFill>
                <a:latin typeface="Calibri"/>
                <a:ea typeface="Calibri"/>
                <a:cs typeface="Calibri"/>
                <a:sym typeface="Calibri"/>
              </a:defRPr>
            </a:lvl1pPr>
            <a:lvl2pPr lvl="1" marR="0" rtl="0" algn="l">
              <a:lnSpc>
                <a:spcPct val="90000"/>
              </a:lnSpc>
              <a:spcBef>
                <a:spcPts val="600"/>
              </a:spcBef>
              <a:spcAft>
                <a:spcPts val="0"/>
              </a:spcAft>
              <a:buClr>
                <a:schemeClr val="dk1"/>
              </a:buClr>
              <a:buSzPts val="3200"/>
              <a:buFont typeface="Arial"/>
              <a:buNone/>
              <a:defRPr b="0" i="0" sz="3200" u="none" cap="none" strike="noStrike">
                <a:solidFill>
                  <a:schemeClr val="dk1"/>
                </a:solidFill>
                <a:latin typeface="Calibri"/>
                <a:ea typeface="Calibri"/>
                <a:cs typeface="Calibri"/>
                <a:sym typeface="Calibri"/>
              </a:defRPr>
            </a:lvl2pPr>
            <a:lvl3pPr lvl="2" marR="0" rtl="0" algn="l">
              <a:lnSpc>
                <a:spcPct val="90000"/>
              </a:lnSpc>
              <a:spcBef>
                <a:spcPts val="600"/>
              </a:spcBef>
              <a:spcAft>
                <a:spcPts val="0"/>
              </a:spcAft>
              <a:buClr>
                <a:schemeClr val="dk1"/>
              </a:buClr>
              <a:buSzPts val="2800"/>
              <a:buFont typeface="Arial"/>
              <a:buNone/>
              <a:defRPr b="0" i="0" sz="2800" u="none" cap="none" strike="noStrike">
                <a:solidFill>
                  <a:schemeClr val="dk1"/>
                </a:solidFill>
                <a:latin typeface="Calibri"/>
                <a:ea typeface="Calibri"/>
                <a:cs typeface="Calibri"/>
                <a:sym typeface="Calibri"/>
              </a:defRPr>
            </a:lvl3pPr>
            <a:lvl4pPr lvl="3" marR="0" rtl="0" algn="l">
              <a:lnSpc>
                <a:spcPct val="90000"/>
              </a:lnSpc>
              <a:spcBef>
                <a:spcPts val="600"/>
              </a:spcBef>
              <a:spcAft>
                <a:spcPts val="0"/>
              </a:spcAft>
              <a:buClr>
                <a:schemeClr val="dk1"/>
              </a:buClr>
              <a:buSzPts val="2300"/>
              <a:buFont typeface="Arial"/>
              <a:buNone/>
              <a:defRPr b="0" i="0" sz="2300" u="none" cap="none" strike="noStrike">
                <a:solidFill>
                  <a:schemeClr val="dk1"/>
                </a:solidFill>
                <a:latin typeface="Calibri"/>
                <a:ea typeface="Calibri"/>
                <a:cs typeface="Calibri"/>
                <a:sym typeface="Calibri"/>
              </a:defRPr>
            </a:lvl4pPr>
            <a:lvl5pPr lvl="4" marR="0" rtl="0" algn="l">
              <a:lnSpc>
                <a:spcPct val="90000"/>
              </a:lnSpc>
              <a:spcBef>
                <a:spcPts val="600"/>
              </a:spcBef>
              <a:spcAft>
                <a:spcPts val="0"/>
              </a:spcAft>
              <a:buClr>
                <a:schemeClr val="dk1"/>
              </a:buClr>
              <a:buSzPts val="2300"/>
              <a:buFont typeface="Arial"/>
              <a:buNone/>
              <a:defRPr b="0" i="0" sz="2300" u="none" cap="none" strike="noStrike">
                <a:solidFill>
                  <a:schemeClr val="dk1"/>
                </a:solidFill>
                <a:latin typeface="Calibri"/>
                <a:ea typeface="Calibri"/>
                <a:cs typeface="Calibri"/>
                <a:sym typeface="Calibri"/>
              </a:defRPr>
            </a:lvl5pPr>
            <a:lvl6pPr lvl="5" marR="0" rtl="0" algn="l">
              <a:lnSpc>
                <a:spcPct val="90000"/>
              </a:lnSpc>
              <a:spcBef>
                <a:spcPts val="600"/>
              </a:spcBef>
              <a:spcAft>
                <a:spcPts val="0"/>
              </a:spcAft>
              <a:buClr>
                <a:schemeClr val="dk1"/>
              </a:buClr>
              <a:buSzPts val="2300"/>
              <a:buFont typeface="Arial"/>
              <a:buNone/>
              <a:defRPr b="0" i="0" sz="2300" u="none" cap="none" strike="noStrike">
                <a:solidFill>
                  <a:schemeClr val="dk1"/>
                </a:solidFill>
                <a:latin typeface="Calibri"/>
                <a:ea typeface="Calibri"/>
                <a:cs typeface="Calibri"/>
                <a:sym typeface="Calibri"/>
              </a:defRPr>
            </a:lvl6pPr>
            <a:lvl7pPr lvl="6" marR="0" rtl="0" algn="l">
              <a:lnSpc>
                <a:spcPct val="90000"/>
              </a:lnSpc>
              <a:spcBef>
                <a:spcPts val="600"/>
              </a:spcBef>
              <a:spcAft>
                <a:spcPts val="0"/>
              </a:spcAft>
              <a:buClr>
                <a:schemeClr val="dk1"/>
              </a:buClr>
              <a:buSzPts val="2300"/>
              <a:buFont typeface="Arial"/>
              <a:buNone/>
              <a:defRPr b="0" i="0" sz="2300" u="none" cap="none" strike="noStrike">
                <a:solidFill>
                  <a:schemeClr val="dk1"/>
                </a:solidFill>
                <a:latin typeface="Calibri"/>
                <a:ea typeface="Calibri"/>
                <a:cs typeface="Calibri"/>
                <a:sym typeface="Calibri"/>
              </a:defRPr>
            </a:lvl7pPr>
            <a:lvl8pPr lvl="7" marR="0" rtl="0" algn="l">
              <a:lnSpc>
                <a:spcPct val="90000"/>
              </a:lnSpc>
              <a:spcBef>
                <a:spcPts val="600"/>
              </a:spcBef>
              <a:spcAft>
                <a:spcPts val="0"/>
              </a:spcAft>
              <a:buClr>
                <a:schemeClr val="dk1"/>
              </a:buClr>
              <a:buSzPts val="2300"/>
              <a:buFont typeface="Arial"/>
              <a:buNone/>
              <a:defRPr b="0" i="0" sz="2300" u="none" cap="none" strike="noStrike">
                <a:solidFill>
                  <a:schemeClr val="dk1"/>
                </a:solidFill>
                <a:latin typeface="Calibri"/>
                <a:ea typeface="Calibri"/>
                <a:cs typeface="Calibri"/>
                <a:sym typeface="Calibri"/>
              </a:defRPr>
            </a:lvl8pPr>
            <a:lvl9pPr lvl="8" marR="0" rtl="0" algn="l">
              <a:lnSpc>
                <a:spcPct val="90000"/>
              </a:lnSpc>
              <a:spcBef>
                <a:spcPts val="600"/>
              </a:spcBef>
              <a:spcAft>
                <a:spcPts val="0"/>
              </a:spcAft>
              <a:buClr>
                <a:schemeClr val="dk1"/>
              </a:buClr>
              <a:buSzPts val="2300"/>
              <a:buFont typeface="Arial"/>
              <a:buNone/>
              <a:defRPr b="0" i="0" sz="2300" u="none" cap="none" strike="noStrike">
                <a:solidFill>
                  <a:schemeClr val="dk1"/>
                </a:solidFill>
                <a:latin typeface="Calibri"/>
                <a:ea typeface="Calibri"/>
                <a:cs typeface="Calibri"/>
                <a:sym typeface="Calibri"/>
              </a:defRPr>
            </a:lvl9pPr>
          </a:lstStyle>
          <a:p/>
        </p:txBody>
      </p:sp>
      <p:sp>
        <p:nvSpPr>
          <p:cNvPr id="64" name="Google Shape;64;p10"/>
          <p:cNvSpPr txBox="1"/>
          <p:nvPr>
            <p:ph idx="1" type="body"/>
          </p:nvPr>
        </p:nvSpPr>
        <p:spPr>
          <a:xfrm>
            <a:off x="520735" y="3207600"/>
            <a:ext cx="2438400" cy="5942400"/>
          </a:xfrm>
          <a:prstGeom prst="rect">
            <a:avLst/>
          </a:prstGeom>
          <a:noFill/>
          <a:ln>
            <a:noFill/>
          </a:ln>
        </p:spPr>
        <p:txBody>
          <a:bodyPr anchorCtr="0" anchor="t" bIns="37450" lIns="74900" spcFirstLastPara="1" rIns="74900" wrap="square" tIns="37450">
            <a:noAutofit/>
          </a:bodyPr>
          <a:lstStyle>
            <a:lvl1pPr indent="-228600" lvl="0" marL="457200" rtl="0" algn="l">
              <a:lnSpc>
                <a:spcPct val="90000"/>
              </a:lnSpc>
              <a:spcBef>
                <a:spcPts val="1100"/>
              </a:spcBef>
              <a:spcAft>
                <a:spcPts val="0"/>
              </a:spcAft>
              <a:buClr>
                <a:schemeClr val="dk1"/>
              </a:buClr>
              <a:buSzPts val="1800"/>
              <a:buNone/>
              <a:defRPr sz="1800"/>
            </a:lvl1pPr>
            <a:lvl2pPr indent="-228600" lvl="1" marL="914400" rtl="0" algn="l">
              <a:lnSpc>
                <a:spcPct val="90000"/>
              </a:lnSpc>
              <a:spcBef>
                <a:spcPts val="600"/>
              </a:spcBef>
              <a:spcAft>
                <a:spcPts val="0"/>
              </a:spcAft>
              <a:buClr>
                <a:schemeClr val="dk1"/>
              </a:buClr>
              <a:buSzPts val="1600"/>
              <a:buNone/>
              <a:defRPr sz="1600"/>
            </a:lvl2pPr>
            <a:lvl3pPr indent="-228600" lvl="2" marL="1371600" rtl="0" algn="l">
              <a:lnSpc>
                <a:spcPct val="90000"/>
              </a:lnSpc>
              <a:spcBef>
                <a:spcPts val="600"/>
              </a:spcBef>
              <a:spcAft>
                <a:spcPts val="0"/>
              </a:spcAft>
              <a:buClr>
                <a:schemeClr val="dk1"/>
              </a:buClr>
              <a:buSzPts val="1400"/>
              <a:buNone/>
              <a:defRPr sz="1400"/>
            </a:lvl3pPr>
            <a:lvl4pPr indent="-228600" lvl="3" marL="1828800" rtl="0" algn="l">
              <a:lnSpc>
                <a:spcPct val="90000"/>
              </a:lnSpc>
              <a:spcBef>
                <a:spcPts val="600"/>
              </a:spcBef>
              <a:spcAft>
                <a:spcPts val="0"/>
              </a:spcAft>
              <a:buClr>
                <a:schemeClr val="dk1"/>
              </a:buClr>
              <a:buSzPts val="1100"/>
              <a:buNone/>
              <a:defRPr sz="1100"/>
            </a:lvl4pPr>
            <a:lvl5pPr indent="-228600" lvl="4" marL="2286000" rtl="0" algn="l">
              <a:lnSpc>
                <a:spcPct val="90000"/>
              </a:lnSpc>
              <a:spcBef>
                <a:spcPts val="600"/>
              </a:spcBef>
              <a:spcAft>
                <a:spcPts val="0"/>
              </a:spcAft>
              <a:buClr>
                <a:schemeClr val="dk1"/>
              </a:buClr>
              <a:buSzPts val="1100"/>
              <a:buNone/>
              <a:defRPr sz="1100"/>
            </a:lvl5pPr>
            <a:lvl6pPr indent="-228600" lvl="5" marL="2743200" rtl="0" algn="l">
              <a:lnSpc>
                <a:spcPct val="90000"/>
              </a:lnSpc>
              <a:spcBef>
                <a:spcPts val="600"/>
              </a:spcBef>
              <a:spcAft>
                <a:spcPts val="0"/>
              </a:spcAft>
              <a:buClr>
                <a:schemeClr val="dk1"/>
              </a:buClr>
              <a:buSzPts val="1100"/>
              <a:buNone/>
              <a:defRPr sz="1100"/>
            </a:lvl6pPr>
            <a:lvl7pPr indent="-228600" lvl="6" marL="3200400" rtl="0" algn="l">
              <a:lnSpc>
                <a:spcPct val="90000"/>
              </a:lnSpc>
              <a:spcBef>
                <a:spcPts val="600"/>
              </a:spcBef>
              <a:spcAft>
                <a:spcPts val="0"/>
              </a:spcAft>
              <a:buClr>
                <a:schemeClr val="dk1"/>
              </a:buClr>
              <a:buSzPts val="1100"/>
              <a:buNone/>
              <a:defRPr sz="1100"/>
            </a:lvl7pPr>
            <a:lvl8pPr indent="-228600" lvl="7" marL="3657600" rtl="0" algn="l">
              <a:lnSpc>
                <a:spcPct val="90000"/>
              </a:lnSpc>
              <a:spcBef>
                <a:spcPts val="600"/>
              </a:spcBef>
              <a:spcAft>
                <a:spcPts val="0"/>
              </a:spcAft>
              <a:buClr>
                <a:schemeClr val="dk1"/>
              </a:buClr>
              <a:buSzPts val="1100"/>
              <a:buNone/>
              <a:defRPr sz="1100"/>
            </a:lvl8pPr>
            <a:lvl9pPr indent="-228600" lvl="8" marL="4114800" rtl="0" algn="l">
              <a:lnSpc>
                <a:spcPct val="90000"/>
              </a:lnSpc>
              <a:spcBef>
                <a:spcPts val="600"/>
              </a:spcBef>
              <a:spcAft>
                <a:spcPts val="0"/>
              </a:spcAft>
              <a:buClr>
                <a:schemeClr val="dk1"/>
              </a:buClr>
              <a:buSzPts val="1100"/>
              <a:buNone/>
              <a:defRPr sz="1100"/>
            </a:lvl9pPr>
          </a:lstStyle>
          <a:p/>
        </p:txBody>
      </p:sp>
      <p:sp>
        <p:nvSpPr>
          <p:cNvPr id="65" name="Google Shape;65;p10"/>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rtl="0" algn="l">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66" name="Google Shape;66;p10"/>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rtl="0" algn="ctr">
              <a:spcBef>
                <a:spcPts val="0"/>
              </a:spcBef>
              <a:spcAft>
                <a:spcPts val="0"/>
              </a:spcAft>
              <a:buSzPts val="1100"/>
              <a:buNone/>
              <a:defRPr/>
            </a:lvl1pPr>
            <a:lvl2pPr lvl="1" rtl="0" algn="l">
              <a:spcBef>
                <a:spcPts val="0"/>
              </a:spcBef>
              <a:spcAft>
                <a:spcPts val="0"/>
              </a:spcAft>
              <a:buSzPts val="1100"/>
              <a:buNone/>
              <a:defRPr/>
            </a:lvl2pPr>
            <a:lvl3pPr lvl="2" rtl="0" algn="l">
              <a:spcBef>
                <a:spcPts val="0"/>
              </a:spcBef>
              <a:spcAft>
                <a:spcPts val="0"/>
              </a:spcAft>
              <a:buSzPts val="1100"/>
              <a:buNone/>
              <a:defRPr/>
            </a:lvl3pPr>
            <a:lvl4pPr lvl="3" rtl="0" algn="l">
              <a:spcBef>
                <a:spcPts val="0"/>
              </a:spcBef>
              <a:spcAft>
                <a:spcPts val="0"/>
              </a:spcAft>
              <a:buSzPts val="1100"/>
              <a:buNone/>
              <a:defRPr/>
            </a:lvl4pPr>
            <a:lvl5pPr lvl="4" rtl="0" algn="l">
              <a:spcBef>
                <a:spcPts val="0"/>
              </a:spcBef>
              <a:spcAft>
                <a:spcPts val="0"/>
              </a:spcAft>
              <a:buSzPts val="1100"/>
              <a:buNone/>
              <a:defRPr/>
            </a:lvl5pPr>
            <a:lvl6pPr lvl="5" rtl="0" algn="l">
              <a:spcBef>
                <a:spcPts val="0"/>
              </a:spcBef>
              <a:spcAft>
                <a:spcPts val="0"/>
              </a:spcAft>
              <a:buSzPts val="1100"/>
              <a:buNone/>
              <a:defRPr/>
            </a:lvl6pPr>
            <a:lvl7pPr lvl="6" rtl="0" algn="l">
              <a:spcBef>
                <a:spcPts val="0"/>
              </a:spcBef>
              <a:spcAft>
                <a:spcPts val="0"/>
              </a:spcAft>
              <a:buSzPts val="1100"/>
              <a:buNone/>
              <a:defRPr/>
            </a:lvl7pPr>
            <a:lvl8pPr lvl="7" rtl="0" algn="l">
              <a:spcBef>
                <a:spcPts val="0"/>
              </a:spcBef>
              <a:spcAft>
                <a:spcPts val="0"/>
              </a:spcAft>
              <a:buSzPts val="1100"/>
              <a:buNone/>
              <a:defRPr/>
            </a:lvl8pPr>
            <a:lvl9pPr lvl="8" rtl="0" algn="l">
              <a:spcBef>
                <a:spcPts val="0"/>
              </a:spcBef>
              <a:spcAft>
                <a:spcPts val="0"/>
              </a:spcAft>
              <a:buSzPts val="1100"/>
              <a:buNone/>
              <a:defRPr/>
            </a:lvl9pPr>
          </a:lstStyle>
          <a:p/>
        </p:txBody>
      </p:sp>
      <p:sp>
        <p:nvSpPr>
          <p:cNvPr id="67" name="Google Shape;67;p10"/>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rtl="0" algn="r">
              <a:spcBef>
                <a:spcPts val="0"/>
              </a:spcBef>
              <a:buNone/>
              <a:defRPr/>
            </a:lvl1pPr>
            <a:lvl2pPr indent="0" lvl="1" marL="0" rtl="0" algn="r">
              <a:spcBef>
                <a:spcPts val="0"/>
              </a:spcBef>
              <a:buNone/>
              <a:defRPr/>
            </a:lvl2pPr>
            <a:lvl3pPr indent="0" lvl="2" marL="0" rtl="0" algn="r">
              <a:spcBef>
                <a:spcPts val="0"/>
              </a:spcBef>
              <a:buNone/>
              <a:defRPr/>
            </a:lvl3pPr>
            <a:lvl4pPr indent="0" lvl="3" marL="0" rtl="0" algn="r">
              <a:spcBef>
                <a:spcPts val="0"/>
              </a:spcBef>
              <a:buNone/>
              <a:defRPr/>
            </a:lvl4pPr>
            <a:lvl5pPr indent="0" lvl="4" marL="0" rtl="0" algn="r">
              <a:spcBef>
                <a:spcPts val="0"/>
              </a:spcBef>
              <a:buNone/>
              <a:defRPr/>
            </a:lvl5pPr>
            <a:lvl6pPr indent="0" lvl="5" marL="0" rtl="0" algn="r">
              <a:spcBef>
                <a:spcPts val="0"/>
              </a:spcBef>
              <a:buNone/>
              <a:defRPr/>
            </a:lvl6pPr>
            <a:lvl7pPr indent="0" lvl="6" marL="0" rtl="0" algn="r">
              <a:spcBef>
                <a:spcPts val="0"/>
              </a:spcBef>
              <a:buNone/>
              <a:defRPr/>
            </a:lvl7pPr>
            <a:lvl8pPr indent="0" lvl="7" marL="0" rtl="0" algn="r">
              <a:spcBef>
                <a:spcPts val="0"/>
              </a:spcBef>
              <a:buNone/>
              <a:defRPr/>
            </a:lvl8pPr>
            <a:lvl9pPr indent="0" lvl="8" marL="0" rtl="0" algn="r">
              <a:spcBef>
                <a:spcPts val="0"/>
              </a:spcBef>
              <a:buNone/>
              <a:defRPr/>
            </a:lvl9pPr>
          </a:lstStyle>
          <a:p>
            <a:pPr indent="0" lvl="0" marL="0" rtl="0" algn="r">
              <a:spcBef>
                <a:spcPts val="0"/>
              </a:spcBef>
              <a:spcAft>
                <a:spcPts val="0"/>
              </a:spcAft>
              <a:buNone/>
            </a:pPr>
            <a:fld id="{00000000-1234-1234-1234-123412341234}" type="slidenum">
              <a:rPr lang="en-GB"/>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519750" y="569252"/>
            <a:ext cx="6520500" cy="2066700"/>
          </a:xfrm>
          <a:prstGeom prst="rect">
            <a:avLst/>
          </a:prstGeom>
          <a:noFill/>
          <a:ln>
            <a:noFill/>
          </a:ln>
        </p:spPr>
        <p:txBody>
          <a:bodyPr anchorCtr="0" anchor="ctr" bIns="37450" lIns="74900" spcFirstLastPara="1" rIns="74900" wrap="square" tIns="37450">
            <a:noAutofit/>
          </a:bodyPr>
          <a:lstStyle>
            <a:lvl1pPr lvl="0" marR="0" rtl="0" algn="l">
              <a:lnSpc>
                <a:spcPct val="90000"/>
              </a:lnSpc>
              <a:spcBef>
                <a:spcPts val="0"/>
              </a:spcBef>
              <a:spcAft>
                <a:spcPts val="0"/>
              </a:spcAft>
              <a:buClr>
                <a:schemeClr val="dk1"/>
              </a:buClr>
              <a:buSzPts val="5000"/>
              <a:buFont typeface="Calibri"/>
              <a:buNone/>
              <a:defRPr b="0" i="0" sz="5000" u="none" cap="none" strike="noStrike">
                <a:solidFill>
                  <a:schemeClr val="dk1"/>
                </a:solidFill>
                <a:latin typeface="Calibri"/>
                <a:ea typeface="Calibri"/>
                <a:cs typeface="Calibri"/>
                <a:sym typeface="Calibri"/>
              </a:defRPr>
            </a:lvl1pPr>
            <a:lvl2pPr lvl="1" rtl="0">
              <a:spcBef>
                <a:spcPts val="0"/>
              </a:spcBef>
              <a:spcAft>
                <a:spcPts val="0"/>
              </a:spcAft>
              <a:buSzPts val="1100"/>
              <a:buNone/>
              <a:defRPr sz="1500"/>
            </a:lvl2pPr>
            <a:lvl3pPr lvl="2" rtl="0">
              <a:spcBef>
                <a:spcPts val="0"/>
              </a:spcBef>
              <a:spcAft>
                <a:spcPts val="0"/>
              </a:spcAft>
              <a:buSzPts val="1100"/>
              <a:buNone/>
              <a:defRPr sz="1500"/>
            </a:lvl3pPr>
            <a:lvl4pPr lvl="3" rtl="0">
              <a:spcBef>
                <a:spcPts val="0"/>
              </a:spcBef>
              <a:spcAft>
                <a:spcPts val="0"/>
              </a:spcAft>
              <a:buSzPts val="1100"/>
              <a:buNone/>
              <a:defRPr sz="1500"/>
            </a:lvl4pPr>
            <a:lvl5pPr lvl="4" rtl="0">
              <a:spcBef>
                <a:spcPts val="0"/>
              </a:spcBef>
              <a:spcAft>
                <a:spcPts val="0"/>
              </a:spcAft>
              <a:buSzPts val="1100"/>
              <a:buNone/>
              <a:defRPr sz="1500"/>
            </a:lvl5pPr>
            <a:lvl6pPr lvl="5" rtl="0">
              <a:spcBef>
                <a:spcPts val="0"/>
              </a:spcBef>
              <a:spcAft>
                <a:spcPts val="0"/>
              </a:spcAft>
              <a:buSzPts val="1100"/>
              <a:buNone/>
              <a:defRPr sz="1500"/>
            </a:lvl6pPr>
            <a:lvl7pPr lvl="6" rtl="0">
              <a:spcBef>
                <a:spcPts val="0"/>
              </a:spcBef>
              <a:spcAft>
                <a:spcPts val="0"/>
              </a:spcAft>
              <a:buSzPts val="1100"/>
              <a:buNone/>
              <a:defRPr sz="1500"/>
            </a:lvl7pPr>
            <a:lvl8pPr lvl="7" rtl="0">
              <a:spcBef>
                <a:spcPts val="0"/>
              </a:spcBef>
              <a:spcAft>
                <a:spcPts val="0"/>
              </a:spcAft>
              <a:buSzPts val="1100"/>
              <a:buNone/>
              <a:defRPr sz="1500"/>
            </a:lvl8pPr>
            <a:lvl9pPr lvl="8" rtl="0">
              <a:spcBef>
                <a:spcPts val="0"/>
              </a:spcBef>
              <a:spcAft>
                <a:spcPts val="0"/>
              </a:spcAft>
              <a:buSzPts val="1100"/>
              <a:buNone/>
              <a:defRPr sz="1500"/>
            </a:lvl9pPr>
          </a:lstStyle>
          <a:p/>
        </p:txBody>
      </p:sp>
      <p:sp>
        <p:nvSpPr>
          <p:cNvPr id="7" name="Google Shape;7;p1"/>
          <p:cNvSpPr txBox="1"/>
          <p:nvPr>
            <p:ph idx="1" type="body"/>
          </p:nvPr>
        </p:nvSpPr>
        <p:spPr>
          <a:xfrm>
            <a:off x="519750" y="2846250"/>
            <a:ext cx="6520500" cy="6783900"/>
          </a:xfrm>
          <a:prstGeom prst="rect">
            <a:avLst/>
          </a:prstGeom>
          <a:noFill/>
          <a:ln>
            <a:noFill/>
          </a:ln>
        </p:spPr>
        <p:txBody>
          <a:bodyPr anchorCtr="0" anchor="t" bIns="37450" lIns="74900" spcFirstLastPara="1" rIns="74900" wrap="square" tIns="37450">
            <a:noAutofit/>
          </a:bodyPr>
          <a:lstStyle>
            <a:lvl1pPr indent="-431800" lvl="0" marL="457200" marR="0" rtl="0" algn="l">
              <a:lnSpc>
                <a:spcPct val="90000"/>
              </a:lnSpc>
              <a:spcBef>
                <a:spcPts val="1100"/>
              </a:spcBef>
              <a:spcAft>
                <a:spcPts val="0"/>
              </a:spcAft>
              <a:buClr>
                <a:schemeClr val="dk1"/>
              </a:buClr>
              <a:buSzPts val="3200"/>
              <a:buFont typeface="Arial"/>
              <a:buChar char="•"/>
              <a:defRPr b="0" i="0" sz="3200" u="none" cap="none" strike="noStrike">
                <a:solidFill>
                  <a:schemeClr val="dk1"/>
                </a:solidFill>
                <a:latin typeface="Calibri"/>
                <a:ea typeface="Calibri"/>
                <a:cs typeface="Calibri"/>
                <a:sym typeface="Calibri"/>
              </a:defRPr>
            </a:lvl1pPr>
            <a:lvl2pPr indent="-406400" lvl="1" marL="914400" marR="0" rtl="0" algn="l">
              <a:lnSpc>
                <a:spcPct val="90000"/>
              </a:lnSpc>
              <a:spcBef>
                <a:spcPts val="600"/>
              </a:spcBef>
              <a:spcAft>
                <a:spcPts val="0"/>
              </a:spcAft>
              <a:buClr>
                <a:schemeClr val="dk1"/>
              </a:buClr>
              <a:buSzPts val="2800"/>
              <a:buFont typeface="Arial"/>
              <a:buChar char="•"/>
              <a:defRPr b="0" i="0" sz="2800" u="none" cap="none" strike="noStrike">
                <a:solidFill>
                  <a:schemeClr val="dk1"/>
                </a:solidFill>
                <a:latin typeface="Calibri"/>
                <a:ea typeface="Calibri"/>
                <a:cs typeface="Calibri"/>
                <a:sym typeface="Calibri"/>
              </a:defRPr>
            </a:lvl2pPr>
            <a:lvl3pPr indent="-374650" lvl="2" marL="1371600" marR="0" rtl="0" algn="l">
              <a:lnSpc>
                <a:spcPct val="90000"/>
              </a:lnSpc>
              <a:spcBef>
                <a:spcPts val="600"/>
              </a:spcBef>
              <a:spcAft>
                <a:spcPts val="0"/>
              </a:spcAft>
              <a:buClr>
                <a:schemeClr val="dk1"/>
              </a:buClr>
              <a:buSzPts val="2300"/>
              <a:buFont typeface="Arial"/>
              <a:buChar char="•"/>
              <a:defRPr b="0" i="0" sz="2300" u="none" cap="none" strike="noStrike">
                <a:solidFill>
                  <a:schemeClr val="dk1"/>
                </a:solidFill>
                <a:latin typeface="Calibri"/>
                <a:ea typeface="Calibri"/>
                <a:cs typeface="Calibri"/>
                <a:sym typeface="Calibri"/>
              </a:defRPr>
            </a:lvl3pPr>
            <a:lvl4pPr indent="-361950" lvl="3" marL="1828800" marR="0" rtl="0" algn="l">
              <a:lnSpc>
                <a:spcPct val="90000"/>
              </a:lnSpc>
              <a:spcBef>
                <a:spcPts val="6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4pPr>
            <a:lvl5pPr indent="-361950" lvl="4" marL="2286000" marR="0" rtl="0" algn="l">
              <a:lnSpc>
                <a:spcPct val="90000"/>
              </a:lnSpc>
              <a:spcBef>
                <a:spcPts val="6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5pPr>
            <a:lvl6pPr indent="-361950" lvl="5" marL="2743200" marR="0" rtl="0" algn="l">
              <a:lnSpc>
                <a:spcPct val="90000"/>
              </a:lnSpc>
              <a:spcBef>
                <a:spcPts val="6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6pPr>
            <a:lvl7pPr indent="-361950" lvl="6" marL="3200400" marR="0" rtl="0" algn="l">
              <a:lnSpc>
                <a:spcPct val="90000"/>
              </a:lnSpc>
              <a:spcBef>
                <a:spcPts val="6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7pPr>
            <a:lvl8pPr indent="-361950" lvl="7" marL="3657600" marR="0" rtl="0" algn="l">
              <a:lnSpc>
                <a:spcPct val="90000"/>
              </a:lnSpc>
              <a:spcBef>
                <a:spcPts val="6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8pPr>
            <a:lvl9pPr indent="-361950" lvl="8" marL="4114800" marR="0" rtl="0" algn="l">
              <a:lnSpc>
                <a:spcPct val="90000"/>
              </a:lnSpc>
              <a:spcBef>
                <a:spcPts val="6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9pPr>
          </a:lstStyle>
          <a:p/>
        </p:txBody>
      </p:sp>
      <p:sp>
        <p:nvSpPr>
          <p:cNvPr id="8" name="Google Shape;8;p1"/>
          <p:cNvSpPr txBox="1"/>
          <p:nvPr>
            <p:ph idx="10" type="dt"/>
          </p:nvPr>
        </p:nvSpPr>
        <p:spPr>
          <a:xfrm>
            <a:off x="519750" y="9909902"/>
            <a:ext cx="1701000" cy="569400"/>
          </a:xfrm>
          <a:prstGeom prst="rect">
            <a:avLst/>
          </a:prstGeom>
          <a:noFill/>
          <a:ln>
            <a:noFill/>
          </a:ln>
        </p:spPr>
        <p:txBody>
          <a:bodyPr anchorCtr="0" anchor="ctr" bIns="37450" lIns="74900" spcFirstLastPara="1" rIns="74900" wrap="square" tIns="37450">
            <a:noAutofit/>
          </a:bodyPr>
          <a:lstStyle>
            <a:lvl1pPr lvl="0" marR="0" rtl="0" algn="l">
              <a:spcBef>
                <a:spcPts val="0"/>
              </a:spcBef>
              <a:spcAft>
                <a:spcPts val="0"/>
              </a:spcAft>
              <a:buSzPts val="1100"/>
              <a:buNone/>
              <a:defRPr b="0" i="0" sz="1400" u="none" cap="none" strike="noStrike">
                <a:solidFill>
                  <a:srgbClr val="888888"/>
                </a:solidFill>
                <a:latin typeface="Calibri"/>
                <a:ea typeface="Calibri"/>
                <a:cs typeface="Calibri"/>
                <a:sym typeface="Calibri"/>
              </a:defRPr>
            </a:lvl1pPr>
            <a:lvl2pPr lvl="1"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2pPr>
            <a:lvl3pPr lvl="2"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3pPr>
            <a:lvl4pPr lvl="3"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4pPr>
            <a:lvl5pPr lvl="4"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5pPr>
            <a:lvl6pPr lvl="5"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6pPr>
            <a:lvl7pPr lvl="6"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7pPr>
            <a:lvl8pPr lvl="7"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8pPr>
            <a:lvl9pPr lvl="8"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9pPr>
          </a:lstStyle>
          <a:p/>
        </p:txBody>
      </p:sp>
      <p:sp>
        <p:nvSpPr>
          <p:cNvPr id="9" name="Google Shape;9;p1"/>
          <p:cNvSpPr txBox="1"/>
          <p:nvPr>
            <p:ph idx="11" type="ftr"/>
          </p:nvPr>
        </p:nvSpPr>
        <p:spPr>
          <a:xfrm>
            <a:off x="2504250" y="9909902"/>
            <a:ext cx="2551500" cy="569400"/>
          </a:xfrm>
          <a:prstGeom prst="rect">
            <a:avLst/>
          </a:prstGeom>
          <a:noFill/>
          <a:ln>
            <a:noFill/>
          </a:ln>
        </p:spPr>
        <p:txBody>
          <a:bodyPr anchorCtr="0" anchor="ctr" bIns="37450" lIns="74900" spcFirstLastPara="1" rIns="74900" wrap="square" tIns="37450">
            <a:noAutofit/>
          </a:bodyPr>
          <a:lstStyle>
            <a:lvl1pPr lvl="0" marR="0" rtl="0" algn="ctr">
              <a:spcBef>
                <a:spcPts val="0"/>
              </a:spcBef>
              <a:spcAft>
                <a:spcPts val="0"/>
              </a:spcAft>
              <a:buSzPts val="1100"/>
              <a:buNone/>
              <a:defRPr b="0" i="0" sz="1400" u="none" cap="none" strike="noStrike">
                <a:solidFill>
                  <a:srgbClr val="888888"/>
                </a:solidFill>
                <a:latin typeface="Calibri"/>
                <a:ea typeface="Calibri"/>
                <a:cs typeface="Calibri"/>
                <a:sym typeface="Calibri"/>
              </a:defRPr>
            </a:lvl1pPr>
            <a:lvl2pPr lvl="1"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2pPr>
            <a:lvl3pPr lvl="2"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3pPr>
            <a:lvl4pPr lvl="3"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4pPr>
            <a:lvl5pPr lvl="4"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5pPr>
            <a:lvl6pPr lvl="5"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6pPr>
            <a:lvl7pPr lvl="6"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7pPr>
            <a:lvl8pPr lvl="7"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8pPr>
            <a:lvl9pPr lvl="8" marR="0" rtl="0" algn="l">
              <a:spcBef>
                <a:spcPts val="0"/>
              </a:spcBef>
              <a:spcAft>
                <a:spcPts val="0"/>
              </a:spcAft>
              <a:buSzPts val="1100"/>
              <a:buNone/>
              <a:defRPr b="0" i="0" sz="1500" u="none" cap="none" strike="noStrike">
                <a:solidFill>
                  <a:schemeClr val="dk1"/>
                </a:solidFill>
                <a:latin typeface="Calibri"/>
                <a:ea typeface="Calibri"/>
                <a:cs typeface="Calibri"/>
                <a:sym typeface="Calibri"/>
              </a:defRPr>
            </a:lvl9pPr>
          </a:lstStyle>
          <a:p/>
        </p:txBody>
      </p:sp>
      <p:sp>
        <p:nvSpPr>
          <p:cNvPr id="10" name="Google Shape;10;p1"/>
          <p:cNvSpPr txBox="1"/>
          <p:nvPr>
            <p:ph idx="12" type="sldNum"/>
          </p:nvPr>
        </p:nvSpPr>
        <p:spPr>
          <a:xfrm>
            <a:off x="5339250" y="9909902"/>
            <a:ext cx="1701000" cy="569400"/>
          </a:xfrm>
          <a:prstGeom prst="rect">
            <a:avLst/>
          </a:prstGeom>
          <a:noFill/>
          <a:ln>
            <a:noFill/>
          </a:ln>
        </p:spPr>
        <p:txBody>
          <a:bodyPr anchorCtr="0" anchor="ctr" bIns="37450" lIns="74900" spcFirstLastPara="1" rIns="74900" wrap="square" tIns="37450">
            <a:noAutofit/>
          </a:bodyPr>
          <a:lstStyle>
            <a:lvl1pPr indent="0" lvl="0" marL="0" marR="0" rtl="0" algn="r">
              <a:spcBef>
                <a:spcPts val="0"/>
              </a:spcBef>
              <a:buNone/>
              <a:defRPr b="0" i="0" sz="1400" u="none" cap="none" strike="noStrike">
                <a:solidFill>
                  <a:srgbClr val="888888"/>
                </a:solidFill>
                <a:latin typeface="Calibri"/>
                <a:ea typeface="Calibri"/>
                <a:cs typeface="Calibri"/>
                <a:sym typeface="Calibri"/>
              </a:defRPr>
            </a:lvl1pPr>
            <a:lvl2pPr indent="0" lvl="1" marL="0" marR="0" rtl="0" algn="r">
              <a:spcBef>
                <a:spcPts val="0"/>
              </a:spcBef>
              <a:buNone/>
              <a:defRPr b="0" i="0" sz="1400" u="none" cap="none" strike="noStrike">
                <a:solidFill>
                  <a:srgbClr val="888888"/>
                </a:solidFill>
                <a:latin typeface="Calibri"/>
                <a:ea typeface="Calibri"/>
                <a:cs typeface="Calibri"/>
                <a:sym typeface="Calibri"/>
              </a:defRPr>
            </a:lvl2pPr>
            <a:lvl3pPr indent="0" lvl="2" marL="0" marR="0" rtl="0" algn="r">
              <a:spcBef>
                <a:spcPts val="0"/>
              </a:spcBef>
              <a:buNone/>
              <a:defRPr b="0" i="0" sz="1400" u="none" cap="none" strike="noStrike">
                <a:solidFill>
                  <a:srgbClr val="888888"/>
                </a:solidFill>
                <a:latin typeface="Calibri"/>
                <a:ea typeface="Calibri"/>
                <a:cs typeface="Calibri"/>
                <a:sym typeface="Calibri"/>
              </a:defRPr>
            </a:lvl3pPr>
            <a:lvl4pPr indent="0" lvl="3" marL="0" marR="0" rtl="0" algn="r">
              <a:spcBef>
                <a:spcPts val="0"/>
              </a:spcBef>
              <a:buNone/>
              <a:defRPr b="0" i="0" sz="1400" u="none" cap="none" strike="noStrike">
                <a:solidFill>
                  <a:srgbClr val="888888"/>
                </a:solidFill>
                <a:latin typeface="Calibri"/>
                <a:ea typeface="Calibri"/>
                <a:cs typeface="Calibri"/>
                <a:sym typeface="Calibri"/>
              </a:defRPr>
            </a:lvl4pPr>
            <a:lvl5pPr indent="0" lvl="4" marL="0" marR="0" rtl="0" algn="r">
              <a:spcBef>
                <a:spcPts val="0"/>
              </a:spcBef>
              <a:buNone/>
              <a:defRPr b="0" i="0" sz="1400" u="none" cap="none" strike="noStrike">
                <a:solidFill>
                  <a:srgbClr val="888888"/>
                </a:solidFill>
                <a:latin typeface="Calibri"/>
                <a:ea typeface="Calibri"/>
                <a:cs typeface="Calibri"/>
                <a:sym typeface="Calibri"/>
              </a:defRPr>
            </a:lvl5pPr>
            <a:lvl6pPr indent="0" lvl="5" marL="0" marR="0" rtl="0" algn="r">
              <a:spcBef>
                <a:spcPts val="0"/>
              </a:spcBef>
              <a:buNone/>
              <a:defRPr b="0" i="0" sz="1400" u="none" cap="none" strike="noStrike">
                <a:solidFill>
                  <a:srgbClr val="888888"/>
                </a:solidFill>
                <a:latin typeface="Calibri"/>
                <a:ea typeface="Calibri"/>
                <a:cs typeface="Calibri"/>
                <a:sym typeface="Calibri"/>
              </a:defRPr>
            </a:lvl6pPr>
            <a:lvl7pPr indent="0" lvl="6" marL="0" marR="0" rtl="0" algn="r">
              <a:spcBef>
                <a:spcPts val="0"/>
              </a:spcBef>
              <a:buNone/>
              <a:defRPr b="0" i="0" sz="1400" u="none" cap="none" strike="noStrike">
                <a:solidFill>
                  <a:srgbClr val="888888"/>
                </a:solidFill>
                <a:latin typeface="Calibri"/>
                <a:ea typeface="Calibri"/>
                <a:cs typeface="Calibri"/>
                <a:sym typeface="Calibri"/>
              </a:defRPr>
            </a:lvl7pPr>
            <a:lvl8pPr indent="0" lvl="7" marL="0" marR="0" rtl="0" algn="r">
              <a:spcBef>
                <a:spcPts val="0"/>
              </a:spcBef>
              <a:buNone/>
              <a:defRPr b="0" i="0" sz="1400" u="none" cap="none" strike="noStrike">
                <a:solidFill>
                  <a:srgbClr val="888888"/>
                </a:solidFill>
                <a:latin typeface="Calibri"/>
                <a:ea typeface="Calibri"/>
                <a:cs typeface="Calibri"/>
                <a:sym typeface="Calibri"/>
              </a:defRPr>
            </a:lvl8pPr>
            <a:lvl9pPr indent="0" lvl="8" marL="0" marR="0" rtl="0" algn="r">
              <a:spcBef>
                <a:spcPts val="0"/>
              </a:spcBef>
              <a:buNone/>
              <a:defRPr b="0" i="0" sz="14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GB"/>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3" name="Shape 83"/>
        <p:cNvGrpSpPr/>
        <p:nvPr/>
      </p:nvGrpSpPr>
      <p:grpSpPr>
        <a:xfrm>
          <a:off x="0" y="0"/>
          <a:ext cx="0" cy="0"/>
          <a:chOff x="0" y="0"/>
          <a:chExt cx="0" cy="0"/>
        </a:xfrm>
      </p:grpSpPr>
      <p:sp>
        <p:nvSpPr>
          <p:cNvPr id="84" name="Google Shape;84;p13"/>
          <p:cNvSpPr txBox="1"/>
          <p:nvPr/>
        </p:nvSpPr>
        <p:spPr>
          <a:xfrm>
            <a:off x="0" y="137650"/>
            <a:ext cx="7163400" cy="564000"/>
          </a:xfrm>
          <a:prstGeom prst="rect">
            <a:avLst/>
          </a:prstGeom>
          <a:noFill/>
          <a:ln>
            <a:noFill/>
          </a:ln>
        </p:spPr>
        <p:txBody>
          <a:bodyPr anchorCtr="0" anchor="b" bIns="74900" lIns="74900" spcFirstLastPara="1" rIns="74900" wrap="square" tIns="74900">
            <a:noAutofit/>
          </a:bodyPr>
          <a:lstStyle/>
          <a:p>
            <a:pPr indent="0" lvl="0" marL="0" rtl="0" algn="ctr">
              <a:lnSpc>
                <a:spcPct val="90000"/>
              </a:lnSpc>
              <a:spcBef>
                <a:spcPts val="0"/>
              </a:spcBef>
              <a:spcAft>
                <a:spcPts val="0"/>
              </a:spcAft>
              <a:buNone/>
            </a:pPr>
            <a:r>
              <a:t/>
            </a:r>
            <a:endParaRPr b="1" sz="1800">
              <a:latin typeface="Comfortaa"/>
              <a:ea typeface="Comfortaa"/>
              <a:cs typeface="Comfortaa"/>
              <a:sym typeface="Comfortaa"/>
            </a:endParaRPr>
          </a:p>
          <a:p>
            <a:pPr indent="0" lvl="0" marL="0" rtl="0" algn="ctr">
              <a:lnSpc>
                <a:spcPct val="90000"/>
              </a:lnSpc>
              <a:spcBef>
                <a:spcPts val="0"/>
              </a:spcBef>
              <a:spcAft>
                <a:spcPts val="0"/>
              </a:spcAft>
              <a:buNone/>
            </a:pPr>
            <a:r>
              <a:t/>
            </a:r>
            <a:endParaRPr b="1" sz="1800">
              <a:latin typeface="Comfortaa"/>
              <a:ea typeface="Comfortaa"/>
              <a:cs typeface="Comfortaa"/>
              <a:sym typeface="Comfortaa"/>
            </a:endParaRPr>
          </a:p>
          <a:p>
            <a:pPr indent="457200" lvl="0" marL="457200" rtl="0" algn="l">
              <a:lnSpc>
                <a:spcPct val="90000"/>
              </a:lnSpc>
              <a:spcBef>
                <a:spcPts val="0"/>
              </a:spcBef>
              <a:spcAft>
                <a:spcPts val="0"/>
              </a:spcAft>
              <a:buNone/>
            </a:pPr>
            <a:r>
              <a:t/>
            </a:r>
            <a:endParaRPr b="1" sz="1800">
              <a:latin typeface="Comfortaa"/>
              <a:ea typeface="Comfortaa"/>
              <a:cs typeface="Comfortaa"/>
              <a:sym typeface="Comfortaa"/>
            </a:endParaRPr>
          </a:p>
          <a:p>
            <a:pPr indent="457200" lvl="0" marL="457200" rtl="0" algn="l">
              <a:lnSpc>
                <a:spcPct val="90000"/>
              </a:lnSpc>
              <a:spcBef>
                <a:spcPts val="0"/>
              </a:spcBef>
              <a:spcAft>
                <a:spcPts val="0"/>
              </a:spcAft>
              <a:buNone/>
            </a:pPr>
            <a:r>
              <a:t/>
            </a:r>
            <a:endParaRPr b="1" sz="1800">
              <a:latin typeface="Comfortaa"/>
              <a:ea typeface="Comfortaa"/>
              <a:cs typeface="Comfortaa"/>
              <a:sym typeface="Comfortaa"/>
            </a:endParaRPr>
          </a:p>
          <a:p>
            <a:pPr indent="457200" lvl="0" marL="457200" rtl="0" algn="l">
              <a:lnSpc>
                <a:spcPct val="90000"/>
              </a:lnSpc>
              <a:spcBef>
                <a:spcPts val="0"/>
              </a:spcBef>
              <a:spcAft>
                <a:spcPts val="0"/>
              </a:spcAft>
              <a:buNone/>
            </a:pPr>
            <a:r>
              <a:t/>
            </a:r>
            <a:endParaRPr b="1" sz="1800">
              <a:latin typeface="Comfortaa"/>
              <a:ea typeface="Comfortaa"/>
              <a:cs typeface="Comfortaa"/>
              <a:sym typeface="Comfortaa"/>
            </a:endParaRPr>
          </a:p>
          <a:p>
            <a:pPr indent="457200" lvl="0" marL="457200" rtl="0" algn="l">
              <a:lnSpc>
                <a:spcPct val="90000"/>
              </a:lnSpc>
              <a:spcBef>
                <a:spcPts val="0"/>
              </a:spcBef>
              <a:spcAft>
                <a:spcPts val="0"/>
              </a:spcAft>
              <a:buNone/>
            </a:pPr>
            <a:r>
              <a:t/>
            </a:r>
            <a:endParaRPr b="1" sz="1800">
              <a:latin typeface="Comfortaa"/>
              <a:ea typeface="Comfortaa"/>
              <a:cs typeface="Comfortaa"/>
              <a:sym typeface="Comfortaa"/>
            </a:endParaRPr>
          </a:p>
          <a:p>
            <a:pPr indent="457200" lvl="0" marL="457200" rtl="0" algn="l">
              <a:lnSpc>
                <a:spcPct val="90000"/>
              </a:lnSpc>
              <a:spcBef>
                <a:spcPts val="0"/>
              </a:spcBef>
              <a:spcAft>
                <a:spcPts val="0"/>
              </a:spcAft>
              <a:buNone/>
            </a:pPr>
            <a:r>
              <a:t/>
            </a:r>
            <a:endParaRPr b="1" sz="1800">
              <a:latin typeface="Comfortaa"/>
              <a:ea typeface="Comfortaa"/>
              <a:cs typeface="Comfortaa"/>
              <a:sym typeface="Comfortaa"/>
            </a:endParaRPr>
          </a:p>
          <a:p>
            <a:pPr indent="457200" lvl="0" marL="457200" rtl="0" algn="l">
              <a:lnSpc>
                <a:spcPct val="90000"/>
              </a:lnSpc>
              <a:spcBef>
                <a:spcPts val="0"/>
              </a:spcBef>
              <a:spcAft>
                <a:spcPts val="0"/>
              </a:spcAft>
              <a:buNone/>
            </a:pPr>
            <a:r>
              <a:t/>
            </a:r>
            <a:endParaRPr b="1" sz="1800">
              <a:latin typeface="Comfortaa"/>
              <a:ea typeface="Comfortaa"/>
              <a:cs typeface="Comfortaa"/>
              <a:sym typeface="Comfortaa"/>
            </a:endParaRPr>
          </a:p>
          <a:p>
            <a:pPr indent="0" lvl="0" marL="0" rtl="0" algn="ctr">
              <a:lnSpc>
                <a:spcPct val="90000"/>
              </a:lnSpc>
              <a:spcBef>
                <a:spcPts val="0"/>
              </a:spcBef>
              <a:spcAft>
                <a:spcPts val="0"/>
              </a:spcAft>
              <a:buNone/>
            </a:pPr>
            <a:r>
              <a:t/>
            </a:r>
            <a:endParaRPr b="1" sz="1800">
              <a:latin typeface="Comfortaa"/>
              <a:ea typeface="Comfortaa"/>
              <a:cs typeface="Comfortaa"/>
              <a:sym typeface="Comfortaa"/>
            </a:endParaRPr>
          </a:p>
          <a:p>
            <a:pPr indent="0" lvl="0" marL="0" rtl="0" algn="ctr">
              <a:lnSpc>
                <a:spcPct val="90000"/>
              </a:lnSpc>
              <a:spcBef>
                <a:spcPts val="0"/>
              </a:spcBef>
              <a:spcAft>
                <a:spcPts val="0"/>
              </a:spcAft>
              <a:buNone/>
            </a:pPr>
            <a:r>
              <a:rPr b="1" lang="en-GB" sz="1800">
                <a:latin typeface="Comfortaa"/>
                <a:ea typeface="Comfortaa"/>
                <a:cs typeface="Comfortaa"/>
                <a:sym typeface="Comfortaa"/>
              </a:rPr>
              <a:t>Year 8 Term 1 - 2a - </a:t>
            </a:r>
            <a:r>
              <a:rPr b="1" lang="en-GB" sz="2600">
                <a:solidFill>
                  <a:srgbClr val="0D0D0D"/>
                </a:solidFill>
                <a:highlight>
                  <a:schemeClr val="lt1"/>
                </a:highlight>
                <a:latin typeface="Comfortaa"/>
                <a:ea typeface="Comfortaa"/>
                <a:cs typeface="Comfortaa"/>
                <a:sym typeface="Comfortaa"/>
              </a:rPr>
              <a:t>Portraits   </a:t>
            </a:r>
            <a:endParaRPr b="1" sz="1800">
              <a:latin typeface="Comfortaa"/>
              <a:ea typeface="Comfortaa"/>
              <a:cs typeface="Comfortaa"/>
              <a:sym typeface="Comfortaa"/>
            </a:endParaRPr>
          </a:p>
          <a:p>
            <a:pPr indent="0" lvl="0" marL="0" rtl="0" algn="ctr">
              <a:lnSpc>
                <a:spcPct val="90000"/>
              </a:lnSpc>
              <a:spcBef>
                <a:spcPts val="0"/>
              </a:spcBef>
              <a:spcAft>
                <a:spcPts val="0"/>
              </a:spcAft>
              <a:buNone/>
            </a:pPr>
            <a:r>
              <a:t/>
            </a:r>
            <a:endParaRPr b="1" sz="800">
              <a:latin typeface="Comfortaa"/>
              <a:ea typeface="Comfortaa"/>
              <a:cs typeface="Comfortaa"/>
              <a:sym typeface="Comfortaa"/>
            </a:endParaRPr>
          </a:p>
        </p:txBody>
      </p:sp>
      <p:graphicFrame>
        <p:nvGraphicFramePr>
          <p:cNvPr id="85" name="Google Shape;85;p13"/>
          <p:cNvGraphicFramePr/>
          <p:nvPr/>
        </p:nvGraphicFramePr>
        <p:xfrm>
          <a:off x="184071" y="701645"/>
          <a:ext cx="3000000" cy="3000000"/>
        </p:xfrm>
        <a:graphic>
          <a:graphicData uri="http://schemas.openxmlformats.org/drawingml/2006/table">
            <a:tbl>
              <a:tblPr>
                <a:noFill/>
                <a:tableStyleId>{FC3C2CB6-20C9-4090-85ED-159592FC4548}</a:tableStyleId>
              </a:tblPr>
              <a:tblGrid>
                <a:gridCol w="1100100"/>
                <a:gridCol w="2577200"/>
                <a:gridCol w="3514550"/>
              </a:tblGrid>
              <a:tr h="2359200">
                <a:tc gridSpan="3">
                  <a:txBody>
                    <a:bodyPr/>
                    <a:lstStyle/>
                    <a:p>
                      <a:pPr indent="0" lvl="0" marL="0" rtl="0" algn="l">
                        <a:spcBef>
                          <a:spcPts val="0"/>
                        </a:spcBef>
                        <a:spcAft>
                          <a:spcPts val="0"/>
                        </a:spcAft>
                        <a:buClr>
                          <a:schemeClr val="dk1"/>
                        </a:buClr>
                        <a:buSzPts val="1100"/>
                        <a:buFont typeface="Arial"/>
                        <a:buNone/>
                      </a:pPr>
                      <a:r>
                        <a:rPr lang="en-GB" sz="1100">
                          <a:latin typeface="Comfortaa"/>
                          <a:ea typeface="Comfortaa"/>
                          <a:cs typeface="Comfortaa"/>
                          <a:sym typeface="Comfortaa"/>
                        </a:rPr>
                        <a:t>This portrait project is designed to build on the artistic foundations established in Year 7 by focusing on the skill of observational drawing, particularly in creating realistic portraits. Pupils will learn how to divide the face into accurate proportions and practise drawing individual facial features (eyes, nose, mouth, and hair) through detailed, step-by-step guidance. The project culminates in the creation of a final portrait using tonal shading, where pupils apply the skills they've developed.</a:t>
                      </a:r>
                      <a:endParaRPr sz="1100">
                        <a:latin typeface="Comfortaa"/>
                        <a:ea typeface="Comfortaa"/>
                        <a:cs typeface="Comfortaa"/>
                        <a:sym typeface="Comfortaa"/>
                      </a:endParaRPr>
                    </a:p>
                    <a:p>
                      <a:pPr indent="0" lvl="0" marL="0" rtl="0" algn="l">
                        <a:spcBef>
                          <a:spcPts val="0"/>
                        </a:spcBef>
                        <a:spcAft>
                          <a:spcPts val="0"/>
                        </a:spcAft>
                        <a:buClr>
                          <a:schemeClr val="dk1"/>
                        </a:buClr>
                        <a:buSzPts val="1100"/>
                        <a:buFont typeface="Arial"/>
                        <a:buNone/>
                      </a:pPr>
                      <a:r>
                        <a:t/>
                      </a:r>
                      <a:endParaRPr sz="1100">
                        <a:latin typeface="Comfortaa"/>
                        <a:ea typeface="Comfortaa"/>
                        <a:cs typeface="Comfortaa"/>
                        <a:sym typeface="Comfortaa"/>
                      </a:endParaRPr>
                    </a:p>
                    <a:p>
                      <a:pPr indent="0" lvl="0" marL="0" rtl="0" algn="l">
                        <a:spcBef>
                          <a:spcPts val="0"/>
                        </a:spcBef>
                        <a:spcAft>
                          <a:spcPts val="0"/>
                        </a:spcAft>
                        <a:buNone/>
                      </a:pPr>
                      <a:r>
                        <a:rPr lang="en-GB" sz="1100">
                          <a:latin typeface="Comfortaa"/>
                          <a:ea typeface="Comfortaa"/>
                          <a:cs typeface="Comfortaa"/>
                          <a:sym typeface="Comfortaa"/>
                        </a:rPr>
                        <a:t>The purpose of this project is to deepen pupils' understanding of the formal elements of art, such as line, shape, form, texture, tone, and space, while also enhancing their observational skills. Working from a photograph of themselves, pupils will connect their artistic practice to self-expression, exploring their identity through art. This project also encourages pupils to build confidence in their abilities, take pride in their work, and reflect on their personal growth by comparing their final portrait to an initial baseline drawing.</a:t>
                      </a:r>
                      <a:endParaRPr sz="1100">
                        <a:latin typeface="Comfortaa"/>
                        <a:ea typeface="Comfortaa"/>
                        <a:cs typeface="Comfortaa"/>
                        <a:sym typeface="Comfortaa"/>
                      </a:endParaRPr>
                    </a:p>
                  </a:txBody>
                  <a:tcPr marT="46800" marB="46800" marR="39600" marL="39600">
                    <a:lnL cap="flat" cmpd="sng" w="19050">
                      <a:solidFill>
                        <a:srgbClr val="9E9E9E"/>
                      </a:solidFill>
                      <a:prstDash val="solid"/>
                      <a:round/>
                      <a:headEnd len="sm" w="sm" type="none"/>
                      <a:tailEnd len="sm" w="sm" type="none"/>
                    </a:lnL>
                    <a:lnR cap="flat" cmpd="sng" w="19050">
                      <a:solidFill>
                        <a:srgbClr val="9E9E9E"/>
                      </a:solidFill>
                      <a:prstDash val="solid"/>
                      <a:round/>
                      <a:headEnd len="sm" w="sm" type="none"/>
                      <a:tailEnd len="sm" w="sm" type="none"/>
                    </a:lnR>
                    <a:lnT cap="flat" cmpd="sng" w="19050">
                      <a:solidFill>
                        <a:srgbClr val="9E9E9E"/>
                      </a:solidFill>
                      <a:prstDash val="solid"/>
                      <a:round/>
                      <a:headEnd len="sm" w="sm" type="none"/>
                      <a:tailEnd len="sm" w="sm" type="none"/>
                    </a:lnT>
                    <a:lnB cap="flat" cmpd="sng" w="19050">
                      <a:solidFill>
                        <a:schemeClr val="dk1"/>
                      </a:solidFill>
                      <a:prstDash val="solid"/>
                      <a:round/>
                      <a:headEnd len="sm" w="sm" type="none"/>
                      <a:tailEnd len="sm" w="sm" type="none"/>
                    </a:lnB>
                  </a:tcPr>
                </a:tc>
                <a:tc hMerge="1"/>
                <a:tc hMerge="1"/>
              </a:tr>
              <a:tr h="277450">
                <a:tc gridSpan="2">
                  <a:txBody>
                    <a:bodyPr/>
                    <a:lstStyle/>
                    <a:p>
                      <a:pPr indent="0" lvl="0" marL="0" rtl="0" algn="l">
                        <a:spcBef>
                          <a:spcPts val="0"/>
                        </a:spcBef>
                        <a:spcAft>
                          <a:spcPts val="0"/>
                        </a:spcAft>
                        <a:buNone/>
                      </a:pPr>
                      <a:r>
                        <a:rPr lang="en-GB" sz="1100">
                          <a:latin typeface="Comfortaa"/>
                          <a:ea typeface="Comfortaa"/>
                          <a:cs typeface="Comfortaa"/>
                          <a:sym typeface="Comfortaa"/>
                        </a:rPr>
                        <a:t>  Learning Intentions  </a:t>
                      </a:r>
                      <a:endParaRPr sz="1100">
                        <a:latin typeface="Comfortaa"/>
                        <a:ea typeface="Comfortaa"/>
                        <a:cs typeface="Comfortaa"/>
                        <a:sym typeface="Comfortaa"/>
                      </a:endParaRPr>
                    </a:p>
                  </a:txBody>
                  <a:tcPr marT="46800" marB="46800" marR="39600" marL="39600">
                    <a:lnL cap="flat" cmpd="sng" w="19050">
                      <a:solidFill>
                        <a:srgbClr val="9E9E9E"/>
                      </a:solidFill>
                      <a:prstDash val="solid"/>
                      <a:round/>
                      <a:headEnd len="sm" w="sm" type="none"/>
                      <a:tailEnd len="sm" w="sm" type="none"/>
                    </a:lnL>
                    <a:lnR cap="flat" cmpd="sng" w="19050">
                      <a:solidFill>
                        <a:srgbClr val="9E9E9E"/>
                      </a:solidFill>
                      <a:prstDash val="solid"/>
                      <a:round/>
                      <a:headEnd len="sm" w="sm" type="none"/>
                      <a:tailEnd len="sm" w="sm" type="none"/>
                    </a:lnR>
                    <a:lnT cap="flat" cmpd="sng" w="19050">
                      <a:solidFill>
                        <a:schemeClr val="dk1"/>
                      </a:solidFill>
                      <a:prstDash val="solid"/>
                      <a:round/>
                      <a:headEnd len="sm" w="sm" type="none"/>
                      <a:tailEnd len="sm" w="sm" type="none"/>
                    </a:lnT>
                    <a:lnB cap="flat" cmpd="sng" w="9525">
                      <a:solidFill>
                        <a:srgbClr val="000000"/>
                      </a:solidFill>
                      <a:prstDash val="solid"/>
                      <a:round/>
                      <a:headEnd len="sm" w="sm" type="none"/>
                      <a:tailEnd len="sm" w="sm" type="none"/>
                    </a:lnB>
                  </a:tcPr>
                </a:tc>
                <a:tc hMerge="1"/>
                <a:tc>
                  <a:txBody>
                    <a:bodyPr/>
                    <a:lstStyle/>
                    <a:p>
                      <a:pPr indent="0" lvl="0" marL="0" rtl="0" algn="l">
                        <a:spcBef>
                          <a:spcPts val="0"/>
                        </a:spcBef>
                        <a:spcAft>
                          <a:spcPts val="0"/>
                        </a:spcAft>
                        <a:buNone/>
                      </a:pPr>
                      <a:r>
                        <a:rPr lang="en-GB" sz="1100">
                          <a:latin typeface="Comfortaa"/>
                          <a:ea typeface="Comfortaa"/>
                          <a:cs typeface="Comfortaa"/>
                          <a:sym typeface="Comfortaa"/>
                        </a:rPr>
                        <a:t>Success Criteria </a:t>
                      </a:r>
                      <a:endParaRPr sz="1100">
                        <a:latin typeface="Comfortaa"/>
                        <a:ea typeface="Comfortaa"/>
                        <a:cs typeface="Comfortaa"/>
                        <a:sym typeface="Comfortaa"/>
                      </a:endParaRPr>
                    </a:p>
                  </a:txBody>
                  <a:tcPr marT="46800" marB="46800" marR="39600" marL="39600">
                    <a:lnL cap="flat" cmpd="sng" w="19050">
                      <a:solidFill>
                        <a:srgbClr val="9E9E9E"/>
                      </a:solidFill>
                      <a:prstDash val="solid"/>
                      <a:round/>
                      <a:headEnd len="sm" w="sm" type="none"/>
                      <a:tailEnd len="sm" w="sm" type="none"/>
                    </a:lnL>
                    <a:lnR cap="flat" cmpd="sng" w="19050">
                      <a:solidFill>
                        <a:srgbClr val="9E9E9E"/>
                      </a:solidFill>
                      <a:prstDash val="solid"/>
                      <a:round/>
                      <a:headEnd len="sm" w="sm" type="none"/>
                      <a:tailEnd len="sm" w="sm" type="none"/>
                    </a:lnR>
                    <a:lnT cap="flat" cmpd="sng" w="19050">
                      <a:solidFill>
                        <a:schemeClr val="dk1"/>
                      </a:solidFill>
                      <a:prstDash val="solid"/>
                      <a:round/>
                      <a:headEnd len="sm" w="sm" type="none"/>
                      <a:tailEnd len="sm" w="sm" type="none"/>
                    </a:lnT>
                    <a:lnB cap="flat" cmpd="sng" w="9525">
                      <a:solidFill>
                        <a:srgbClr val="000000"/>
                      </a:solidFill>
                      <a:prstDash val="solid"/>
                      <a:round/>
                      <a:headEnd len="sm" w="sm" type="none"/>
                      <a:tailEnd len="sm" w="sm" type="none"/>
                    </a:lnB>
                  </a:tcPr>
                </a:tc>
              </a:tr>
              <a:tr h="966400">
                <a:tc>
                  <a:txBody>
                    <a:bodyPr/>
                    <a:lstStyle/>
                    <a:p>
                      <a:pPr indent="0" lvl="0" marL="0" rtl="0" algn="ctr">
                        <a:spcBef>
                          <a:spcPts val="0"/>
                        </a:spcBef>
                        <a:spcAft>
                          <a:spcPts val="0"/>
                        </a:spcAft>
                        <a:buNone/>
                      </a:pPr>
                      <a:r>
                        <a:rPr b="1" lang="en-GB" sz="1000">
                          <a:latin typeface="Comfortaa"/>
                          <a:ea typeface="Comfortaa"/>
                          <a:cs typeface="Comfortaa"/>
                          <a:sym typeface="Comfortaa"/>
                        </a:rPr>
                        <a:t>Lesson </a:t>
                      </a:r>
                      <a:endParaRPr b="1" sz="1000">
                        <a:latin typeface="Comfortaa"/>
                        <a:ea typeface="Comfortaa"/>
                        <a:cs typeface="Comfortaa"/>
                        <a:sym typeface="Comfortaa"/>
                      </a:endParaRPr>
                    </a:p>
                    <a:p>
                      <a:pPr indent="0" lvl="0" marL="0" rtl="0" algn="ctr">
                        <a:spcBef>
                          <a:spcPts val="0"/>
                        </a:spcBef>
                        <a:spcAft>
                          <a:spcPts val="0"/>
                        </a:spcAft>
                        <a:buNone/>
                      </a:pPr>
                      <a:r>
                        <a:rPr b="1" lang="en-GB" sz="1000">
                          <a:latin typeface="Comfortaa"/>
                          <a:ea typeface="Comfortaa"/>
                          <a:cs typeface="Comfortaa"/>
                          <a:sym typeface="Comfortaa"/>
                        </a:rPr>
                        <a:t>  </a:t>
                      </a:r>
                      <a:endParaRPr b="1" sz="1000">
                        <a:latin typeface="Comfortaa"/>
                        <a:ea typeface="Comfortaa"/>
                        <a:cs typeface="Comfortaa"/>
                        <a:sym typeface="Comfortaa"/>
                      </a:endParaRPr>
                    </a:p>
                    <a:p>
                      <a:pPr indent="0" lvl="0" marL="0" rtl="0" algn="ctr">
                        <a:spcBef>
                          <a:spcPts val="0"/>
                        </a:spcBef>
                        <a:spcAft>
                          <a:spcPts val="0"/>
                        </a:spcAft>
                        <a:buNone/>
                      </a:pPr>
                      <a:r>
                        <a:rPr b="1" lang="en-GB" sz="1000">
                          <a:latin typeface="Comfortaa"/>
                          <a:ea typeface="Comfortaa"/>
                          <a:cs typeface="Comfortaa"/>
                          <a:sym typeface="Comfortaa"/>
                        </a:rPr>
                        <a:t> 1-2</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Understand how to draw an eye.</a:t>
                      </a:r>
                      <a:endParaRPr b="1" sz="1000">
                        <a:solidFill>
                          <a:srgbClr val="000000"/>
                        </a:solidFill>
                        <a:latin typeface="Comfortaa"/>
                        <a:ea typeface="Comfortaa"/>
                        <a:cs typeface="Comfortaa"/>
                        <a:sym typeface="Comfortaa"/>
                      </a:endParaRPr>
                    </a:p>
                    <a:p>
                      <a:pPr indent="0" lvl="0" marL="0" rtl="0" algn="ctr">
                        <a:lnSpc>
                          <a:spcPct val="115000"/>
                        </a:lnSpc>
                        <a:spcBef>
                          <a:spcPts val="0"/>
                        </a:spcBef>
                        <a:spcAft>
                          <a:spcPts val="0"/>
                        </a:spcAft>
                        <a:buClr>
                          <a:srgbClr val="000000"/>
                        </a:buClr>
                        <a:buSzPts val="1100"/>
                        <a:buFont typeface="Arial"/>
                        <a:buNone/>
                      </a:pPr>
                      <a:r>
                        <a:t/>
                      </a:r>
                      <a:endParaRPr b="1" sz="1000">
                        <a:solidFill>
                          <a:srgbClr val="000000"/>
                        </a:solidFill>
                        <a:latin typeface="Comfortaa"/>
                        <a:ea typeface="Comfortaa"/>
                        <a:cs typeface="Comfortaa"/>
                        <a:sym typeface="Comfortaa"/>
                      </a:endParaRPr>
                    </a:p>
                    <a:p>
                      <a:pPr indent="0" lvl="0" marL="0" rtl="0" algn="ctr">
                        <a:lnSpc>
                          <a:spcPct val="115000"/>
                        </a:lnSpc>
                        <a:spcBef>
                          <a:spcPts val="0"/>
                        </a:spcBef>
                        <a:spcAft>
                          <a:spcPts val="0"/>
                        </a:spcAft>
                        <a:buClr>
                          <a:srgbClr val="000000"/>
                        </a:buClr>
                        <a:buSzPts val="1100"/>
                        <a:buFont typeface="Arial"/>
                        <a:buNone/>
                      </a:pPr>
                      <a:r>
                        <a:t/>
                      </a:r>
                      <a:endParaRPr sz="1000">
                        <a:solidFill>
                          <a:srgbClr val="000000"/>
                        </a:solidFill>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Evidence of:</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Drawing lightly</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a:t>
                      </a:r>
                      <a:r>
                        <a:rPr b="1" lang="en-GB" sz="1000" u="sng">
                          <a:solidFill>
                            <a:srgbClr val="000000"/>
                          </a:solidFill>
                          <a:latin typeface="Comfortaa"/>
                          <a:ea typeface="Comfortaa"/>
                          <a:cs typeface="Comfortaa"/>
                          <a:sym typeface="Comfortaa"/>
                        </a:rPr>
                        <a:t> guide lines</a:t>
                      </a:r>
                      <a:endParaRPr b="1" sz="1000" u="sng">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 step by step instructions.</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apply</a:t>
                      </a:r>
                      <a:r>
                        <a:rPr b="1" lang="en-GB" sz="1000" u="sng">
                          <a:solidFill>
                            <a:srgbClr val="000000"/>
                          </a:solidFill>
                          <a:latin typeface="Comfortaa"/>
                          <a:ea typeface="Comfortaa"/>
                          <a:cs typeface="Comfortaa"/>
                          <a:sym typeface="Comfortaa"/>
                        </a:rPr>
                        <a:t> tones</a:t>
                      </a:r>
                      <a:r>
                        <a:rPr b="1" lang="en-GB" sz="1000">
                          <a:solidFill>
                            <a:srgbClr val="000000"/>
                          </a:solidFill>
                          <a:latin typeface="Comfortaa"/>
                          <a:ea typeface="Comfortaa"/>
                          <a:cs typeface="Comfortaa"/>
                          <a:sym typeface="Comfortaa"/>
                        </a:rPr>
                        <a:t> </a:t>
                      </a:r>
                      <a:r>
                        <a:rPr lang="en-GB" sz="1000">
                          <a:solidFill>
                            <a:srgbClr val="000000"/>
                          </a:solidFill>
                          <a:latin typeface="Comfortaa"/>
                          <a:ea typeface="Comfortaa"/>
                          <a:cs typeface="Comfortaa"/>
                          <a:sym typeface="Comfortaa"/>
                        </a:rPr>
                        <a:t>and</a:t>
                      </a:r>
                      <a:r>
                        <a:rPr b="1" lang="en-GB" sz="1000">
                          <a:solidFill>
                            <a:srgbClr val="000000"/>
                          </a:solidFill>
                          <a:latin typeface="Comfortaa"/>
                          <a:ea typeface="Comfortaa"/>
                          <a:cs typeface="Comfortaa"/>
                          <a:sym typeface="Comfortaa"/>
                        </a:rPr>
                        <a:t> </a:t>
                      </a:r>
                      <a:r>
                        <a:rPr b="1" lang="en-GB" sz="1000" u="sng">
                          <a:solidFill>
                            <a:srgbClr val="000000"/>
                          </a:solidFill>
                          <a:latin typeface="Comfortaa"/>
                          <a:ea typeface="Comfortaa"/>
                          <a:cs typeface="Comfortaa"/>
                          <a:sym typeface="Comfortaa"/>
                        </a:rPr>
                        <a:t>textures.</a:t>
                      </a:r>
                      <a:endParaRPr b="1" sz="1000" u="sng">
                        <a:solidFill>
                          <a:srgbClr val="000000"/>
                        </a:solidFill>
                        <a:latin typeface="Comfortaa"/>
                        <a:ea typeface="Comfortaa"/>
                        <a:cs typeface="Comfortaa"/>
                        <a:sym typeface="Comfortaa"/>
                      </a:endParaRPr>
                    </a:p>
                  </a:txBody>
                  <a:tcPr marT="46800" marB="46800" marR="39600" marL="39600">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596500">
                <a:tc>
                  <a:txBody>
                    <a:bodyPr/>
                    <a:lstStyle/>
                    <a:p>
                      <a:pPr indent="0" lvl="0" marL="0" rtl="0" algn="ctr">
                        <a:spcBef>
                          <a:spcPts val="0"/>
                        </a:spcBef>
                        <a:spcAft>
                          <a:spcPts val="0"/>
                        </a:spcAft>
                        <a:buNone/>
                      </a:pPr>
                      <a:r>
                        <a:rPr b="1" lang="en-GB" sz="1000">
                          <a:latin typeface="Comfortaa"/>
                          <a:ea typeface="Comfortaa"/>
                          <a:cs typeface="Comfortaa"/>
                          <a:sym typeface="Comfortaa"/>
                        </a:rPr>
                        <a:t> 3-4</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Understand how to draw a nose</a:t>
                      </a:r>
                      <a:endParaRPr b="1" sz="1000">
                        <a:solidFill>
                          <a:srgbClr val="000000"/>
                        </a:solidFill>
                        <a:latin typeface="Comfortaa"/>
                        <a:ea typeface="Comfortaa"/>
                        <a:cs typeface="Comfortaa"/>
                        <a:sym typeface="Comfortaa"/>
                      </a:endParaRPr>
                    </a:p>
                    <a:p>
                      <a:pPr indent="0" lvl="0" marL="0" rtl="0" algn="ctr">
                        <a:lnSpc>
                          <a:spcPct val="115000"/>
                        </a:lnSpc>
                        <a:spcBef>
                          <a:spcPts val="0"/>
                        </a:spcBef>
                        <a:spcAft>
                          <a:spcPts val="0"/>
                        </a:spcAft>
                        <a:buClr>
                          <a:srgbClr val="000000"/>
                        </a:buClr>
                        <a:buSzPts val="1100"/>
                        <a:buFont typeface="Arial"/>
                        <a:buNone/>
                      </a:pPr>
                      <a:r>
                        <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lnSpc>
                          <a:spcPct val="115000"/>
                        </a:lnSpc>
                        <a:spcBef>
                          <a:spcPts val="0"/>
                        </a:spcBef>
                        <a:spcAft>
                          <a:spcPts val="0"/>
                        </a:spcAft>
                        <a:buNone/>
                      </a:pPr>
                      <a:r>
                        <a:rPr b="1" lang="en-GB" sz="1000">
                          <a:solidFill>
                            <a:srgbClr val="000000"/>
                          </a:solidFill>
                          <a:latin typeface="Comfortaa"/>
                          <a:ea typeface="Comfortaa"/>
                          <a:cs typeface="Comfortaa"/>
                          <a:sym typeface="Comfortaa"/>
                        </a:rPr>
                        <a:t>Evidence of:</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Drawing lightly</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a:t>
                      </a:r>
                      <a:r>
                        <a:rPr b="1" lang="en-GB" sz="1000" u="sng">
                          <a:solidFill>
                            <a:srgbClr val="000000"/>
                          </a:solidFill>
                          <a:latin typeface="Comfortaa"/>
                          <a:ea typeface="Comfortaa"/>
                          <a:cs typeface="Comfortaa"/>
                          <a:sym typeface="Comfortaa"/>
                        </a:rPr>
                        <a:t> guide lines</a:t>
                      </a:r>
                      <a:endParaRPr b="1" sz="1000" u="sng">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 step by step instructions.</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chemeClr val="dk1"/>
                        </a:buClr>
                        <a:buSzPts val="1000"/>
                        <a:buFont typeface="Comfortaa"/>
                        <a:buAutoNum type="arabicPeriod"/>
                      </a:pPr>
                      <a:r>
                        <a:rPr lang="en-GB" sz="1000">
                          <a:solidFill>
                            <a:srgbClr val="000000"/>
                          </a:solidFill>
                          <a:latin typeface="Comfortaa"/>
                          <a:ea typeface="Comfortaa"/>
                          <a:cs typeface="Comfortaa"/>
                          <a:sym typeface="Comfortaa"/>
                        </a:rPr>
                        <a:t>Ability to apply</a:t>
                      </a:r>
                      <a:r>
                        <a:rPr b="1" lang="en-GB" sz="1000" u="sng">
                          <a:solidFill>
                            <a:srgbClr val="000000"/>
                          </a:solidFill>
                          <a:latin typeface="Comfortaa"/>
                          <a:ea typeface="Comfortaa"/>
                          <a:cs typeface="Comfortaa"/>
                          <a:sym typeface="Comfortaa"/>
                        </a:rPr>
                        <a:t> tones</a:t>
                      </a:r>
                      <a:r>
                        <a:rPr b="1" lang="en-GB" sz="1000">
                          <a:solidFill>
                            <a:srgbClr val="000000"/>
                          </a:solidFill>
                          <a:latin typeface="Comfortaa"/>
                          <a:ea typeface="Comfortaa"/>
                          <a:cs typeface="Comfortaa"/>
                          <a:sym typeface="Comfortaa"/>
                        </a:rPr>
                        <a:t> </a:t>
                      </a:r>
                      <a:r>
                        <a:rPr lang="en-GB" sz="1000">
                          <a:solidFill>
                            <a:srgbClr val="000000"/>
                          </a:solidFill>
                          <a:latin typeface="Comfortaa"/>
                          <a:ea typeface="Comfortaa"/>
                          <a:cs typeface="Comfortaa"/>
                          <a:sym typeface="Comfortaa"/>
                        </a:rPr>
                        <a:t>and</a:t>
                      </a:r>
                      <a:r>
                        <a:rPr b="1" lang="en-GB" sz="1000">
                          <a:solidFill>
                            <a:srgbClr val="000000"/>
                          </a:solidFill>
                          <a:latin typeface="Comfortaa"/>
                          <a:ea typeface="Comfortaa"/>
                          <a:cs typeface="Comfortaa"/>
                          <a:sym typeface="Comfortaa"/>
                        </a:rPr>
                        <a:t> </a:t>
                      </a:r>
                      <a:r>
                        <a:rPr b="1" lang="en-GB" sz="1000" u="sng">
                          <a:solidFill>
                            <a:srgbClr val="000000"/>
                          </a:solidFill>
                          <a:latin typeface="Comfortaa"/>
                          <a:ea typeface="Comfortaa"/>
                          <a:cs typeface="Comfortaa"/>
                          <a:sym typeface="Comfortaa"/>
                        </a:rPr>
                        <a:t>textures.</a:t>
                      </a:r>
                      <a:endParaRPr b="1" sz="1000" u="sng">
                        <a:solidFill>
                          <a:srgbClr val="000000"/>
                        </a:solidFill>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560250">
                <a:tc>
                  <a:txBody>
                    <a:bodyPr/>
                    <a:lstStyle/>
                    <a:p>
                      <a:pPr indent="0" lvl="0" marL="0" rtl="0" algn="ctr">
                        <a:spcBef>
                          <a:spcPts val="0"/>
                        </a:spcBef>
                        <a:spcAft>
                          <a:spcPts val="0"/>
                        </a:spcAft>
                        <a:buNone/>
                      </a:pPr>
                      <a:r>
                        <a:rPr b="1" lang="en-GB" sz="1000">
                          <a:latin typeface="Comfortaa"/>
                          <a:ea typeface="Comfortaa"/>
                          <a:cs typeface="Comfortaa"/>
                          <a:sym typeface="Comfortaa"/>
                        </a:rPr>
                        <a:t>5-6</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Understand how to draw a</a:t>
                      </a:r>
                      <a:endParaRPr b="1" sz="1000">
                        <a:solidFill>
                          <a:srgbClr val="000000"/>
                        </a:solidFill>
                        <a:latin typeface="Comfortaa"/>
                        <a:ea typeface="Comfortaa"/>
                        <a:cs typeface="Comfortaa"/>
                        <a:sym typeface="Comfortaa"/>
                      </a:endParaRPr>
                    </a:p>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mouth.</a:t>
                      </a:r>
                      <a:endParaRPr b="1" sz="1000">
                        <a:solidFill>
                          <a:srgbClr val="000000"/>
                        </a:solidFill>
                        <a:latin typeface="Comfortaa"/>
                        <a:ea typeface="Comfortaa"/>
                        <a:cs typeface="Comfortaa"/>
                        <a:sym typeface="Comfortaa"/>
                      </a:endParaRPr>
                    </a:p>
                    <a:p>
                      <a:pPr indent="0" lvl="0" marL="0" rtl="0" algn="ctr">
                        <a:lnSpc>
                          <a:spcPct val="115000"/>
                        </a:lnSpc>
                        <a:spcBef>
                          <a:spcPts val="0"/>
                        </a:spcBef>
                        <a:spcAft>
                          <a:spcPts val="0"/>
                        </a:spcAft>
                        <a:buClr>
                          <a:srgbClr val="000000"/>
                        </a:buClr>
                        <a:buSzPts val="1100"/>
                        <a:buFont typeface="Arial"/>
                        <a:buNone/>
                      </a:pPr>
                      <a:r>
                        <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lnSpc>
                          <a:spcPct val="115000"/>
                        </a:lnSpc>
                        <a:spcBef>
                          <a:spcPts val="0"/>
                        </a:spcBef>
                        <a:spcAft>
                          <a:spcPts val="0"/>
                        </a:spcAft>
                        <a:buNone/>
                      </a:pPr>
                      <a:r>
                        <a:rPr b="1" lang="en-GB" sz="1000">
                          <a:solidFill>
                            <a:srgbClr val="000000"/>
                          </a:solidFill>
                          <a:latin typeface="Comfortaa"/>
                          <a:ea typeface="Comfortaa"/>
                          <a:cs typeface="Comfortaa"/>
                          <a:sym typeface="Comfortaa"/>
                        </a:rPr>
                        <a:t>Evidence of:</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Drawing lightly</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a:t>
                      </a:r>
                      <a:r>
                        <a:rPr b="1" lang="en-GB" sz="1000" u="sng">
                          <a:solidFill>
                            <a:srgbClr val="000000"/>
                          </a:solidFill>
                          <a:latin typeface="Comfortaa"/>
                          <a:ea typeface="Comfortaa"/>
                          <a:cs typeface="Comfortaa"/>
                          <a:sym typeface="Comfortaa"/>
                        </a:rPr>
                        <a:t> guide lines</a:t>
                      </a:r>
                      <a:endParaRPr b="1" sz="1000" u="sng">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 step by step instructions.</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apply</a:t>
                      </a:r>
                      <a:r>
                        <a:rPr b="1" lang="en-GB" sz="1000" u="sng">
                          <a:solidFill>
                            <a:srgbClr val="000000"/>
                          </a:solidFill>
                          <a:latin typeface="Comfortaa"/>
                          <a:ea typeface="Comfortaa"/>
                          <a:cs typeface="Comfortaa"/>
                          <a:sym typeface="Comfortaa"/>
                        </a:rPr>
                        <a:t> tones</a:t>
                      </a:r>
                      <a:r>
                        <a:rPr b="1" lang="en-GB" sz="1000">
                          <a:solidFill>
                            <a:srgbClr val="000000"/>
                          </a:solidFill>
                          <a:latin typeface="Comfortaa"/>
                          <a:ea typeface="Comfortaa"/>
                          <a:cs typeface="Comfortaa"/>
                          <a:sym typeface="Comfortaa"/>
                        </a:rPr>
                        <a:t> </a:t>
                      </a:r>
                      <a:r>
                        <a:rPr lang="en-GB" sz="1000">
                          <a:solidFill>
                            <a:srgbClr val="000000"/>
                          </a:solidFill>
                          <a:latin typeface="Comfortaa"/>
                          <a:ea typeface="Comfortaa"/>
                          <a:cs typeface="Comfortaa"/>
                          <a:sym typeface="Comfortaa"/>
                        </a:rPr>
                        <a:t>and</a:t>
                      </a:r>
                      <a:r>
                        <a:rPr b="1" lang="en-GB" sz="1000">
                          <a:solidFill>
                            <a:srgbClr val="000000"/>
                          </a:solidFill>
                          <a:latin typeface="Comfortaa"/>
                          <a:ea typeface="Comfortaa"/>
                          <a:cs typeface="Comfortaa"/>
                          <a:sym typeface="Comfortaa"/>
                        </a:rPr>
                        <a:t> </a:t>
                      </a:r>
                      <a:r>
                        <a:rPr b="1" lang="en-GB" sz="1000" u="sng">
                          <a:solidFill>
                            <a:srgbClr val="000000"/>
                          </a:solidFill>
                          <a:latin typeface="Comfortaa"/>
                          <a:ea typeface="Comfortaa"/>
                          <a:cs typeface="Comfortaa"/>
                          <a:sym typeface="Comfortaa"/>
                        </a:rPr>
                        <a:t>textures.</a:t>
                      </a:r>
                      <a:endParaRPr sz="1000">
                        <a:solidFill>
                          <a:srgbClr val="000000"/>
                        </a:solidFill>
                        <a:latin typeface="Comfortaa"/>
                        <a:ea typeface="Comfortaa"/>
                        <a:cs typeface="Comfortaa"/>
                        <a:sym typeface="Comfortaa"/>
                      </a:endParaRPr>
                    </a:p>
                  </a:txBody>
                  <a:tcPr marT="46800" marB="46800" marR="39600" marL="39600">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517675">
                <a:tc>
                  <a:txBody>
                    <a:bodyPr/>
                    <a:lstStyle/>
                    <a:p>
                      <a:pPr indent="0" lvl="0" marL="0" rtl="0" algn="ctr">
                        <a:spcBef>
                          <a:spcPts val="0"/>
                        </a:spcBef>
                        <a:spcAft>
                          <a:spcPts val="0"/>
                        </a:spcAft>
                        <a:buNone/>
                      </a:pPr>
                      <a:r>
                        <a:rPr b="1" lang="en-GB" sz="1000">
                          <a:latin typeface="Comfortaa"/>
                          <a:ea typeface="Comfortaa"/>
                          <a:cs typeface="Comfortaa"/>
                          <a:sym typeface="Comfortaa"/>
                        </a:rPr>
                        <a:t>7</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Understand composition with</a:t>
                      </a:r>
                      <a:endParaRPr b="1" sz="1000">
                        <a:solidFill>
                          <a:srgbClr val="000000"/>
                        </a:solidFill>
                        <a:latin typeface="Comfortaa"/>
                        <a:ea typeface="Comfortaa"/>
                        <a:cs typeface="Comfortaa"/>
                        <a:sym typeface="Comfortaa"/>
                      </a:endParaRPr>
                    </a:p>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facial features.</a:t>
                      </a:r>
                      <a:endParaRPr b="1" sz="1000">
                        <a:solidFill>
                          <a:srgbClr val="000000"/>
                        </a:solidFill>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Evidence of:</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b="1" lang="en-GB" sz="1000" u="sng">
                          <a:solidFill>
                            <a:srgbClr val="000000"/>
                          </a:solidFill>
                          <a:latin typeface="Comfortaa"/>
                          <a:ea typeface="Comfortaa"/>
                          <a:cs typeface="Comfortaa"/>
                          <a:sym typeface="Comfortaa"/>
                        </a:rPr>
                        <a:t>Composition</a:t>
                      </a:r>
                      <a:r>
                        <a:rPr b="1" lang="en-GB" sz="1000">
                          <a:solidFill>
                            <a:srgbClr val="000000"/>
                          </a:solidFill>
                          <a:latin typeface="Comfortaa"/>
                          <a:ea typeface="Comfortaa"/>
                          <a:cs typeface="Comfortaa"/>
                          <a:sym typeface="Comfortaa"/>
                        </a:rPr>
                        <a:t> of facial features on one page.</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b="1" lang="en-GB" sz="1000">
                          <a:solidFill>
                            <a:srgbClr val="000000"/>
                          </a:solidFill>
                          <a:latin typeface="Comfortaa"/>
                          <a:ea typeface="Comfortaa"/>
                          <a:cs typeface="Comfortaa"/>
                          <a:sym typeface="Comfortaa"/>
                        </a:rPr>
                        <a:t>Drawing lightly</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b="1" lang="en-GB" sz="1000">
                          <a:solidFill>
                            <a:srgbClr val="000000"/>
                          </a:solidFill>
                          <a:latin typeface="Comfortaa"/>
                          <a:ea typeface="Comfortaa"/>
                          <a:cs typeface="Comfortaa"/>
                          <a:sym typeface="Comfortaa"/>
                        </a:rPr>
                        <a:t>Ability to use </a:t>
                      </a:r>
                      <a:r>
                        <a:rPr b="1" lang="en-GB" sz="1000" u="sng">
                          <a:solidFill>
                            <a:srgbClr val="000000"/>
                          </a:solidFill>
                          <a:latin typeface="Comfortaa"/>
                          <a:ea typeface="Comfortaa"/>
                          <a:cs typeface="Comfortaa"/>
                          <a:sym typeface="Comfortaa"/>
                        </a:rPr>
                        <a:t>guide lines</a:t>
                      </a:r>
                      <a:endParaRPr b="1" sz="1000" u="sng">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b="1" lang="en-GB" sz="1000">
                          <a:solidFill>
                            <a:srgbClr val="000000"/>
                          </a:solidFill>
                          <a:latin typeface="Comfortaa"/>
                          <a:ea typeface="Comfortaa"/>
                          <a:cs typeface="Comfortaa"/>
                          <a:sym typeface="Comfortaa"/>
                        </a:rPr>
                        <a:t>Ability to use step by step instructions.</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b="1" lang="en-GB" sz="1000">
                          <a:solidFill>
                            <a:srgbClr val="000000"/>
                          </a:solidFill>
                          <a:latin typeface="Comfortaa"/>
                          <a:ea typeface="Comfortaa"/>
                          <a:cs typeface="Comfortaa"/>
                          <a:sym typeface="Comfortaa"/>
                        </a:rPr>
                        <a:t>Ability to apply</a:t>
                      </a:r>
                      <a:r>
                        <a:rPr b="1" lang="en-GB" sz="1000" u="sng">
                          <a:solidFill>
                            <a:srgbClr val="000000"/>
                          </a:solidFill>
                          <a:latin typeface="Comfortaa"/>
                          <a:ea typeface="Comfortaa"/>
                          <a:cs typeface="Comfortaa"/>
                          <a:sym typeface="Comfortaa"/>
                        </a:rPr>
                        <a:t> tones</a:t>
                      </a:r>
                      <a:r>
                        <a:rPr b="1" lang="en-GB" sz="1000">
                          <a:solidFill>
                            <a:srgbClr val="000000"/>
                          </a:solidFill>
                          <a:latin typeface="Comfortaa"/>
                          <a:ea typeface="Comfortaa"/>
                          <a:cs typeface="Comfortaa"/>
                          <a:sym typeface="Comfortaa"/>
                        </a:rPr>
                        <a:t> and</a:t>
                      </a:r>
                      <a:r>
                        <a:rPr b="1" lang="en-GB" sz="1000" u="sng">
                          <a:solidFill>
                            <a:srgbClr val="000000"/>
                          </a:solidFill>
                          <a:latin typeface="Comfortaa"/>
                          <a:ea typeface="Comfortaa"/>
                          <a:cs typeface="Comfortaa"/>
                          <a:sym typeface="Comfortaa"/>
                        </a:rPr>
                        <a:t> textures.</a:t>
                      </a:r>
                      <a:endParaRPr b="1" sz="1000" u="sng">
                        <a:solidFill>
                          <a:srgbClr val="000000"/>
                        </a:solidFill>
                        <a:latin typeface="Comfortaa"/>
                        <a:ea typeface="Comfortaa"/>
                        <a:cs typeface="Comfortaa"/>
                        <a:sym typeface="Comfortaa"/>
                      </a:endParaRPr>
                    </a:p>
                  </a:txBody>
                  <a:tcPr marT="46800" marB="46800" marR="39600" marL="39600">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845600">
                <a:tc>
                  <a:txBody>
                    <a:bodyPr/>
                    <a:lstStyle/>
                    <a:p>
                      <a:pPr indent="0" lvl="0" marL="0" rtl="0" algn="ctr">
                        <a:spcBef>
                          <a:spcPts val="0"/>
                        </a:spcBef>
                        <a:spcAft>
                          <a:spcPts val="0"/>
                        </a:spcAft>
                        <a:buNone/>
                      </a:pPr>
                      <a:r>
                        <a:rPr b="1" lang="en-GB" sz="1000">
                          <a:latin typeface="Comfortaa"/>
                          <a:ea typeface="Comfortaa"/>
                          <a:cs typeface="Comfortaa"/>
                          <a:sym typeface="Comfortaa"/>
                        </a:rPr>
                        <a:t>8</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Understand proportions of</a:t>
                      </a:r>
                      <a:endParaRPr b="1" sz="1000">
                        <a:solidFill>
                          <a:srgbClr val="000000"/>
                        </a:solidFill>
                        <a:latin typeface="Comfortaa"/>
                        <a:ea typeface="Comfortaa"/>
                        <a:cs typeface="Comfortaa"/>
                        <a:sym typeface="Comfortaa"/>
                      </a:endParaRPr>
                    </a:p>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the face</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Evidence of:</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Drawing lightly</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 </a:t>
                      </a:r>
                      <a:r>
                        <a:rPr b="1" lang="en-GB" sz="1000" u="sng">
                          <a:solidFill>
                            <a:srgbClr val="000000"/>
                          </a:solidFill>
                          <a:latin typeface="Comfortaa"/>
                          <a:ea typeface="Comfortaa"/>
                          <a:cs typeface="Comfortaa"/>
                          <a:sym typeface="Comfortaa"/>
                        </a:rPr>
                        <a:t>guide lines</a:t>
                      </a:r>
                      <a:endParaRPr b="1" sz="1000" u="sng">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 step by step instructions.</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 </a:t>
                      </a:r>
                      <a:r>
                        <a:rPr b="1" lang="en-GB" sz="1000" u="sng">
                          <a:solidFill>
                            <a:srgbClr val="000000"/>
                          </a:solidFill>
                          <a:latin typeface="Comfortaa"/>
                          <a:ea typeface="Comfortaa"/>
                          <a:cs typeface="Comfortaa"/>
                          <a:sym typeface="Comfortaa"/>
                        </a:rPr>
                        <a:t>measurements</a:t>
                      </a:r>
                      <a:endParaRPr b="1" sz="1000" u="sng">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apply </a:t>
                      </a:r>
                      <a:r>
                        <a:rPr b="1" lang="en-GB" sz="1000" u="sng">
                          <a:solidFill>
                            <a:srgbClr val="000000"/>
                          </a:solidFill>
                          <a:latin typeface="Comfortaa"/>
                          <a:ea typeface="Comfortaa"/>
                          <a:cs typeface="Comfortaa"/>
                          <a:sym typeface="Comfortaa"/>
                        </a:rPr>
                        <a:t>tones </a:t>
                      </a:r>
                      <a:r>
                        <a:rPr lang="en-GB" sz="1000">
                          <a:solidFill>
                            <a:srgbClr val="000000"/>
                          </a:solidFill>
                          <a:latin typeface="Comfortaa"/>
                          <a:ea typeface="Comfortaa"/>
                          <a:cs typeface="Comfortaa"/>
                          <a:sym typeface="Comfortaa"/>
                        </a:rPr>
                        <a:t>and </a:t>
                      </a:r>
                      <a:r>
                        <a:rPr b="1" lang="en-GB" sz="1000" u="sng">
                          <a:solidFill>
                            <a:srgbClr val="000000"/>
                          </a:solidFill>
                          <a:latin typeface="Comfortaa"/>
                          <a:ea typeface="Comfortaa"/>
                          <a:cs typeface="Comfortaa"/>
                          <a:sym typeface="Comfortaa"/>
                        </a:rPr>
                        <a:t>textures.</a:t>
                      </a:r>
                      <a:endParaRPr b="1" sz="1000" u="sng">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demonstrate symmetry.</a:t>
                      </a:r>
                      <a:endParaRPr b="1" sz="1000" u="sng">
                        <a:solidFill>
                          <a:srgbClr val="000000"/>
                        </a:solidFill>
                        <a:latin typeface="Comfortaa"/>
                        <a:ea typeface="Comfortaa"/>
                        <a:cs typeface="Comfortaa"/>
                        <a:sym typeface="Comfortaa"/>
                      </a:endParaRPr>
                    </a:p>
                  </a:txBody>
                  <a:tcPr marT="46800" marB="46800" marR="39600" marL="39600">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699725">
                <a:tc>
                  <a:txBody>
                    <a:bodyPr/>
                    <a:lstStyle/>
                    <a:p>
                      <a:pPr indent="0" lvl="0" marL="0" rtl="0" algn="ctr">
                        <a:spcBef>
                          <a:spcPts val="0"/>
                        </a:spcBef>
                        <a:spcAft>
                          <a:spcPts val="0"/>
                        </a:spcAft>
                        <a:buNone/>
                      </a:pPr>
                      <a:r>
                        <a:rPr b="1" lang="en-GB" sz="1000">
                          <a:latin typeface="Comfortaa"/>
                          <a:ea typeface="Comfortaa"/>
                          <a:cs typeface="Comfortaa"/>
                          <a:sym typeface="Comfortaa"/>
                        </a:rPr>
                        <a:t>9</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Understand how to draw hair</a:t>
                      </a:r>
                      <a:endParaRPr b="1" sz="1000">
                        <a:solidFill>
                          <a:srgbClr val="000000"/>
                        </a:solidFill>
                        <a:latin typeface="Comfortaa"/>
                        <a:ea typeface="Comfortaa"/>
                        <a:cs typeface="Comfortaa"/>
                        <a:sym typeface="Comfortaa"/>
                      </a:endParaRPr>
                    </a:p>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texture.</a:t>
                      </a:r>
                      <a:endParaRPr b="1" sz="1000">
                        <a:solidFill>
                          <a:srgbClr val="000000"/>
                        </a:solidFill>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lnSpc>
                          <a:spcPct val="115000"/>
                        </a:lnSpc>
                        <a:spcBef>
                          <a:spcPts val="0"/>
                        </a:spcBef>
                        <a:spcAft>
                          <a:spcPts val="0"/>
                        </a:spcAft>
                        <a:buNone/>
                      </a:pPr>
                      <a:r>
                        <a:rPr b="1" lang="en-GB" sz="1000">
                          <a:solidFill>
                            <a:srgbClr val="000000"/>
                          </a:solidFill>
                          <a:latin typeface="Comfortaa"/>
                          <a:ea typeface="Comfortaa"/>
                          <a:cs typeface="Comfortaa"/>
                          <a:sym typeface="Comfortaa"/>
                        </a:rPr>
                        <a:t>Evidence of:</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Drawing lightly</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Drawing </a:t>
                      </a:r>
                      <a:r>
                        <a:rPr b="1" lang="en-GB" sz="1000" u="sng">
                          <a:solidFill>
                            <a:srgbClr val="000000"/>
                          </a:solidFill>
                          <a:latin typeface="Comfortaa"/>
                          <a:ea typeface="Comfortaa"/>
                          <a:cs typeface="Comfortaa"/>
                          <a:sym typeface="Comfortaa"/>
                        </a:rPr>
                        <a:t>texture lines</a:t>
                      </a:r>
                      <a:r>
                        <a:rPr lang="en-GB" sz="1000">
                          <a:solidFill>
                            <a:srgbClr val="000000"/>
                          </a:solidFill>
                          <a:latin typeface="Comfortaa"/>
                          <a:ea typeface="Comfortaa"/>
                          <a:cs typeface="Comfortaa"/>
                          <a:sym typeface="Comfortaa"/>
                        </a:rPr>
                        <a:t> using pencil</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Applying an eraser to create </a:t>
                      </a:r>
                      <a:r>
                        <a:rPr b="1" lang="en-GB" sz="1000" u="sng">
                          <a:solidFill>
                            <a:srgbClr val="000000"/>
                          </a:solidFill>
                          <a:latin typeface="Comfortaa"/>
                          <a:ea typeface="Comfortaa"/>
                          <a:cs typeface="Comfortaa"/>
                          <a:sym typeface="Comfortaa"/>
                        </a:rPr>
                        <a:t>highlights</a:t>
                      </a:r>
                      <a:r>
                        <a:rPr lang="en-GB" sz="1000">
                          <a:solidFill>
                            <a:srgbClr val="000000"/>
                          </a:solidFill>
                          <a:latin typeface="Comfortaa"/>
                          <a:ea typeface="Comfortaa"/>
                          <a:cs typeface="Comfortaa"/>
                          <a:sym typeface="Comfortaa"/>
                        </a:rPr>
                        <a:t>.</a:t>
                      </a:r>
                      <a:r>
                        <a:rPr b="1" lang="en-GB" sz="1000" u="sng">
                          <a:solidFill>
                            <a:srgbClr val="000000"/>
                          </a:solidFill>
                          <a:latin typeface="Comfortaa"/>
                          <a:ea typeface="Comfortaa"/>
                          <a:cs typeface="Comfortaa"/>
                          <a:sym typeface="Comfortaa"/>
                        </a:rPr>
                        <a:t>.</a:t>
                      </a:r>
                      <a:endParaRPr sz="1000">
                        <a:solidFill>
                          <a:srgbClr val="000000"/>
                        </a:solidFill>
                        <a:latin typeface="Comfortaa"/>
                        <a:ea typeface="Comfortaa"/>
                        <a:cs typeface="Comfortaa"/>
                        <a:sym typeface="Comfortaa"/>
                      </a:endParaRPr>
                    </a:p>
                  </a:txBody>
                  <a:tcPr marT="46800" marB="46800" marR="39600" marL="39600">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699725">
                <a:tc>
                  <a:txBody>
                    <a:bodyPr/>
                    <a:lstStyle/>
                    <a:p>
                      <a:pPr indent="0" lvl="0" marL="0" rtl="0" algn="ctr">
                        <a:spcBef>
                          <a:spcPts val="0"/>
                        </a:spcBef>
                        <a:spcAft>
                          <a:spcPts val="0"/>
                        </a:spcAft>
                        <a:buNone/>
                      </a:pPr>
                      <a:r>
                        <a:rPr b="1" lang="en-GB" sz="1000">
                          <a:latin typeface="Comfortaa"/>
                          <a:ea typeface="Comfortaa"/>
                          <a:cs typeface="Comfortaa"/>
                          <a:sym typeface="Comfortaa"/>
                        </a:rPr>
                        <a:t>10-12</a:t>
                      </a:r>
                      <a:endParaRPr b="1" sz="1000">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Understand composition of</a:t>
                      </a:r>
                      <a:endParaRPr b="1" sz="1000">
                        <a:solidFill>
                          <a:srgbClr val="000000"/>
                        </a:solidFill>
                        <a:latin typeface="Comfortaa"/>
                        <a:ea typeface="Comfortaa"/>
                        <a:cs typeface="Comfortaa"/>
                        <a:sym typeface="Comfortaa"/>
                      </a:endParaRPr>
                    </a:p>
                    <a:p>
                      <a:pPr indent="0" lvl="0" marL="0" rtl="0" algn="ctr">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final piece.</a:t>
                      </a:r>
                      <a:endParaRPr b="1" sz="1000">
                        <a:solidFill>
                          <a:srgbClr val="000000"/>
                        </a:solidFill>
                        <a:latin typeface="Comfortaa"/>
                        <a:ea typeface="Comfortaa"/>
                        <a:cs typeface="Comfortaa"/>
                        <a:sym typeface="Comfortaa"/>
                      </a:endParaRPr>
                    </a:p>
                  </a:txBody>
                  <a:tcPr marT="46800" marB="46800" marR="39600" marL="39600"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lnSpc>
                          <a:spcPct val="115000"/>
                        </a:lnSpc>
                        <a:spcBef>
                          <a:spcPts val="0"/>
                        </a:spcBef>
                        <a:spcAft>
                          <a:spcPts val="0"/>
                        </a:spcAft>
                        <a:buClr>
                          <a:srgbClr val="000000"/>
                        </a:buClr>
                        <a:buSzPts val="1100"/>
                        <a:buFont typeface="Arial"/>
                        <a:buNone/>
                      </a:pPr>
                      <a:r>
                        <a:rPr b="1" lang="en-GB" sz="1000">
                          <a:solidFill>
                            <a:srgbClr val="000000"/>
                          </a:solidFill>
                          <a:latin typeface="Comfortaa"/>
                          <a:ea typeface="Comfortaa"/>
                          <a:cs typeface="Comfortaa"/>
                          <a:sym typeface="Comfortaa"/>
                        </a:rPr>
                        <a:t>Evidence of:</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Drawing lightly</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 </a:t>
                      </a:r>
                      <a:r>
                        <a:rPr b="1" lang="en-GB" sz="1000" u="sng">
                          <a:solidFill>
                            <a:srgbClr val="000000"/>
                          </a:solidFill>
                          <a:latin typeface="Comfortaa"/>
                          <a:ea typeface="Comfortaa"/>
                          <a:cs typeface="Comfortaa"/>
                          <a:sym typeface="Comfortaa"/>
                        </a:rPr>
                        <a:t>guide lines</a:t>
                      </a:r>
                      <a:endParaRPr b="1" sz="1000" u="sng">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use step by step instructions.</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apply</a:t>
                      </a:r>
                      <a:r>
                        <a:rPr b="1" lang="en-GB" sz="1000" u="sng">
                          <a:solidFill>
                            <a:srgbClr val="000000"/>
                          </a:solidFill>
                          <a:latin typeface="Comfortaa"/>
                          <a:ea typeface="Comfortaa"/>
                          <a:cs typeface="Comfortaa"/>
                          <a:sym typeface="Comfortaa"/>
                        </a:rPr>
                        <a:t> facial features</a:t>
                      </a:r>
                      <a:r>
                        <a:rPr b="1" lang="en-GB" sz="1000">
                          <a:solidFill>
                            <a:srgbClr val="000000"/>
                          </a:solidFill>
                          <a:latin typeface="Comfortaa"/>
                          <a:ea typeface="Comfortaa"/>
                          <a:cs typeface="Comfortaa"/>
                          <a:sym typeface="Comfortaa"/>
                        </a:rPr>
                        <a:t>.</a:t>
                      </a:r>
                      <a:endParaRPr b="1"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understand proportion.</a:t>
                      </a:r>
                      <a:endParaRPr sz="1000">
                        <a:solidFill>
                          <a:srgbClr val="000000"/>
                        </a:solidFill>
                        <a:latin typeface="Comfortaa"/>
                        <a:ea typeface="Comfortaa"/>
                        <a:cs typeface="Comfortaa"/>
                        <a:sym typeface="Comfortaa"/>
                      </a:endParaRPr>
                    </a:p>
                    <a:p>
                      <a:pPr indent="-292100" lvl="0" marL="457200" rtl="0" algn="l">
                        <a:lnSpc>
                          <a:spcPct val="115000"/>
                        </a:lnSpc>
                        <a:spcBef>
                          <a:spcPts val="0"/>
                        </a:spcBef>
                        <a:spcAft>
                          <a:spcPts val="0"/>
                        </a:spcAft>
                        <a:buClr>
                          <a:srgbClr val="000000"/>
                        </a:buClr>
                        <a:buSzPts val="1000"/>
                        <a:buFont typeface="Comfortaa"/>
                        <a:buAutoNum type="arabicPeriod"/>
                      </a:pPr>
                      <a:r>
                        <a:rPr lang="en-GB" sz="1000">
                          <a:solidFill>
                            <a:srgbClr val="000000"/>
                          </a:solidFill>
                          <a:latin typeface="Comfortaa"/>
                          <a:ea typeface="Comfortaa"/>
                          <a:cs typeface="Comfortaa"/>
                          <a:sym typeface="Comfortaa"/>
                        </a:rPr>
                        <a:t>Ability to apply tones and textures.</a:t>
                      </a:r>
                      <a:endParaRPr sz="1000">
                        <a:solidFill>
                          <a:srgbClr val="000000"/>
                        </a:solidFill>
                        <a:latin typeface="Comfortaa"/>
                        <a:ea typeface="Comfortaa"/>
                        <a:cs typeface="Comfortaa"/>
                        <a:sym typeface="Comfortaa"/>
                      </a:endParaRPr>
                    </a:p>
                  </a:txBody>
                  <a:tcPr marT="46800" marB="46800" marR="39600" marL="39600">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bl>
          </a:graphicData>
        </a:graphic>
      </p:graphicFrame>
      <p:pic>
        <p:nvPicPr>
          <p:cNvPr id="86" name="Google Shape;86;p13"/>
          <p:cNvPicPr preferRelativeResize="0"/>
          <p:nvPr/>
        </p:nvPicPr>
        <p:blipFill>
          <a:blip r:embed="rId3">
            <a:alphaModFix/>
          </a:blip>
          <a:stretch>
            <a:fillRect/>
          </a:stretch>
        </p:blipFill>
        <p:spPr>
          <a:xfrm>
            <a:off x="0" y="0"/>
            <a:ext cx="796500" cy="784200"/>
          </a:xfrm>
          <a:prstGeom prst="ellipse">
            <a:avLst/>
          </a:prstGeom>
          <a:noFill/>
          <a:ln>
            <a:noFill/>
          </a:ln>
        </p:spPr>
      </p:pic>
      <p:sp>
        <p:nvSpPr>
          <p:cNvPr id="87" name="Google Shape;87;p13"/>
          <p:cNvSpPr txBox="1"/>
          <p:nvPr/>
        </p:nvSpPr>
        <p:spPr>
          <a:xfrm>
            <a:off x="-5882500" y="1448550"/>
            <a:ext cx="3000000" cy="4926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t/>
            </a:r>
            <a:endParaRPr sz="2000"/>
          </a:p>
        </p:txBody>
      </p:sp>
      <p:sp>
        <p:nvSpPr>
          <p:cNvPr id="88" name="Google Shape;88;p13"/>
          <p:cNvSpPr txBox="1"/>
          <p:nvPr/>
        </p:nvSpPr>
        <p:spPr>
          <a:xfrm>
            <a:off x="-5786725" y="3813625"/>
            <a:ext cx="3000000" cy="3849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GB" sz="1300">
                <a:solidFill>
                  <a:srgbClr val="1F1F1F"/>
                </a:solidFill>
                <a:highlight>
                  <a:srgbClr val="FFFFFF"/>
                </a:highlight>
                <a:latin typeface="Roboto"/>
                <a:ea typeface="Roboto"/>
                <a:cs typeface="Roboto"/>
                <a:sym typeface="Roboto"/>
              </a:rPr>
              <a:t>y</a:t>
            </a:r>
            <a:endParaRPr sz="1800"/>
          </a:p>
        </p:txBody>
      </p:sp>
      <p:sp>
        <p:nvSpPr>
          <p:cNvPr id="89" name="Google Shape;89;p13"/>
          <p:cNvSpPr txBox="1"/>
          <p:nvPr/>
        </p:nvSpPr>
        <p:spPr>
          <a:xfrm>
            <a:off x="-5690900" y="4502900"/>
            <a:ext cx="3000000" cy="3849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t/>
            </a:r>
            <a:endParaRPr sz="1300"/>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Them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