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Lst>
  <p:sldSz cy="10692000" cx="7560000"/>
  <p:notesSz cx="7560000" cy="10692000"/>
  <p:embeddedFontLst>
    <p:embeddedFont>
      <p:font typeface="Roboto"/>
      <p:regular r:id="rId8"/>
      <p:bold r:id="rId9"/>
      <p:italic r:id="rId10"/>
      <p:boldItalic r:id="rId11"/>
    </p:embeddedFont>
    <p:embeddedFont>
      <p:font typeface="Comfortaa"/>
      <p:regular r:id="rId12"/>
      <p:bold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BB0E02E-A2EF-4AEC-83B7-952101E9F8B1}">
  <a:tblStyle styleId="{0BB0E02E-A2EF-4AEC-83B7-952101E9F8B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3" Type="http://schemas.openxmlformats.org/officeDocument/2006/relationships/font" Target="fonts/Comfortaa-bold.fntdata"/><Relationship Id="rId12" Type="http://schemas.openxmlformats.org/officeDocument/2006/relationships/font" Target="fonts/Comforta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Robo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15"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e5d4e88fc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6e5d4e88fc_0_27:notes"/>
          <p:cNvSpPr/>
          <p:nvPr>
            <p:ph idx="2" type="sldImg"/>
          </p:nvPr>
        </p:nvSpPr>
        <p:spPr>
          <a:xfrm>
            <a:off x="2216997" y="685800"/>
            <a:ext cx="2424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 name="Google Shape;13;p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 name="Google Shape;14;p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0" name="Google Shape;70;p11"/>
          <p:cNvSpPr txBox="1"/>
          <p:nvPr>
            <p:ph idx="1" type="body"/>
          </p:nvPr>
        </p:nvSpPr>
        <p:spPr>
          <a:xfrm rot="5400000">
            <a:off x="388050" y="2977950"/>
            <a:ext cx="6783900" cy="65205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1" name="Google Shape;71;p1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2" name="Google Shape;72;p1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3" name="Google Shape;73;p1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1694700" y="4284600"/>
            <a:ext cx="9060900" cy="16302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76" name="Google Shape;76;p12"/>
          <p:cNvSpPr txBox="1"/>
          <p:nvPr>
            <p:ph idx="1" type="body"/>
          </p:nvPr>
        </p:nvSpPr>
        <p:spPr>
          <a:xfrm rot="5400000">
            <a:off x="-1612725" y="2701800"/>
            <a:ext cx="9060900" cy="47958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77" name="Google Shape;77;p12"/>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8" name="Google Shape;78;p12"/>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79" name="Google Shape;79;p12"/>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567000" y="1749826"/>
            <a:ext cx="6426000" cy="3722400"/>
          </a:xfrm>
          <a:prstGeom prst="rect">
            <a:avLst/>
          </a:prstGeom>
          <a:noFill/>
          <a:ln>
            <a:noFill/>
          </a:ln>
        </p:spPr>
        <p:txBody>
          <a:bodyPr anchorCtr="0" anchor="b" bIns="37450" lIns="74900" spcFirstLastPara="1" rIns="74900" wrap="square" tIns="37450">
            <a:noAutofit/>
          </a:bodyPr>
          <a:lstStyle>
            <a:lvl1pPr lvl="0" rtl="0" algn="ctr">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 name="Google Shape;17;p3"/>
          <p:cNvSpPr txBox="1"/>
          <p:nvPr>
            <p:ph idx="1" type="subTitle"/>
          </p:nvPr>
        </p:nvSpPr>
        <p:spPr>
          <a:xfrm>
            <a:off x="945000" y="5615776"/>
            <a:ext cx="5670000" cy="2581500"/>
          </a:xfrm>
          <a:prstGeom prst="rect">
            <a:avLst/>
          </a:prstGeom>
          <a:noFill/>
          <a:ln>
            <a:noFill/>
          </a:ln>
        </p:spPr>
        <p:txBody>
          <a:bodyPr anchorCtr="0" anchor="t" bIns="37450" lIns="74900" spcFirstLastPara="1" rIns="74900" wrap="square" tIns="37450">
            <a:noAutofit/>
          </a:bodyPr>
          <a:lstStyle>
            <a:lvl1pPr lvl="0" rtl="0" algn="ctr">
              <a:lnSpc>
                <a:spcPct val="90000"/>
              </a:lnSpc>
              <a:spcBef>
                <a:spcPts val="1100"/>
              </a:spcBef>
              <a:spcAft>
                <a:spcPts val="0"/>
              </a:spcAft>
              <a:buClr>
                <a:schemeClr val="dk1"/>
              </a:buClr>
              <a:buSzPts val="2800"/>
              <a:buNone/>
              <a:defRPr sz="2800"/>
            </a:lvl1pPr>
            <a:lvl2pPr lvl="1" rtl="0" algn="ctr">
              <a:lnSpc>
                <a:spcPct val="90000"/>
              </a:lnSpc>
              <a:spcBef>
                <a:spcPts val="600"/>
              </a:spcBef>
              <a:spcAft>
                <a:spcPts val="0"/>
              </a:spcAft>
              <a:buClr>
                <a:schemeClr val="dk1"/>
              </a:buClr>
              <a:buSzPts val="2300"/>
              <a:buNone/>
              <a:defRPr sz="2300"/>
            </a:lvl2pPr>
            <a:lvl3pPr lvl="2" rtl="0" algn="ctr">
              <a:lnSpc>
                <a:spcPct val="90000"/>
              </a:lnSpc>
              <a:spcBef>
                <a:spcPts val="600"/>
              </a:spcBef>
              <a:spcAft>
                <a:spcPts val="0"/>
              </a:spcAft>
              <a:buClr>
                <a:schemeClr val="dk1"/>
              </a:buClr>
              <a:buSzPts val="2100"/>
              <a:buNone/>
              <a:defRPr sz="2100"/>
            </a:lvl3pPr>
            <a:lvl4pPr lvl="3" rtl="0" algn="ctr">
              <a:lnSpc>
                <a:spcPct val="90000"/>
              </a:lnSpc>
              <a:spcBef>
                <a:spcPts val="600"/>
              </a:spcBef>
              <a:spcAft>
                <a:spcPts val="0"/>
              </a:spcAft>
              <a:buClr>
                <a:schemeClr val="dk1"/>
              </a:buClr>
              <a:buSzPts val="1800"/>
              <a:buNone/>
              <a:defRPr sz="1800"/>
            </a:lvl4pPr>
            <a:lvl5pPr lvl="4" rtl="0" algn="ctr">
              <a:lnSpc>
                <a:spcPct val="90000"/>
              </a:lnSpc>
              <a:spcBef>
                <a:spcPts val="600"/>
              </a:spcBef>
              <a:spcAft>
                <a:spcPts val="0"/>
              </a:spcAft>
              <a:buClr>
                <a:schemeClr val="dk1"/>
              </a:buClr>
              <a:buSzPts val="1800"/>
              <a:buNone/>
              <a:defRPr sz="1800"/>
            </a:lvl5pPr>
            <a:lvl6pPr lvl="5" rtl="0" algn="ctr">
              <a:lnSpc>
                <a:spcPct val="90000"/>
              </a:lnSpc>
              <a:spcBef>
                <a:spcPts val="600"/>
              </a:spcBef>
              <a:spcAft>
                <a:spcPts val="0"/>
              </a:spcAft>
              <a:buClr>
                <a:schemeClr val="dk1"/>
              </a:buClr>
              <a:buSzPts val="1800"/>
              <a:buNone/>
              <a:defRPr sz="1800"/>
            </a:lvl6pPr>
            <a:lvl7pPr lvl="6" rtl="0" algn="ctr">
              <a:lnSpc>
                <a:spcPct val="90000"/>
              </a:lnSpc>
              <a:spcBef>
                <a:spcPts val="600"/>
              </a:spcBef>
              <a:spcAft>
                <a:spcPts val="0"/>
              </a:spcAft>
              <a:buClr>
                <a:schemeClr val="dk1"/>
              </a:buClr>
              <a:buSzPts val="1800"/>
              <a:buNone/>
              <a:defRPr sz="1800"/>
            </a:lvl7pPr>
            <a:lvl8pPr lvl="7" rtl="0" algn="ctr">
              <a:lnSpc>
                <a:spcPct val="90000"/>
              </a:lnSpc>
              <a:spcBef>
                <a:spcPts val="600"/>
              </a:spcBef>
              <a:spcAft>
                <a:spcPts val="0"/>
              </a:spcAft>
              <a:buClr>
                <a:schemeClr val="dk1"/>
              </a:buClr>
              <a:buSzPts val="1800"/>
              <a:buNone/>
              <a:defRPr sz="1800"/>
            </a:lvl8pPr>
            <a:lvl9pPr lvl="8" rtl="0" algn="ctr">
              <a:lnSpc>
                <a:spcPct val="90000"/>
              </a:lnSpc>
              <a:spcBef>
                <a:spcPts val="600"/>
              </a:spcBef>
              <a:spcAft>
                <a:spcPts val="0"/>
              </a:spcAft>
              <a:buClr>
                <a:schemeClr val="dk1"/>
              </a:buClr>
              <a:buSzPts val="1800"/>
              <a:buNone/>
              <a:defRPr sz="1800"/>
            </a:lvl9pPr>
          </a:lstStyle>
          <a:p/>
        </p:txBody>
      </p:sp>
      <p:sp>
        <p:nvSpPr>
          <p:cNvPr id="18" name="Google Shape;18;p3"/>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 name="Google Shape;19;p3"/>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 name="Google Shape;20;p3"/>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 name="Google Shape;23;p4"/>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24" name="Google Shape;24;p4"/>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 name="Google Shape;25;p4"/>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 name="Google Shape;26;p4"/>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515813" y="2665578"/>
            <a:ext cx="6520500" cy="4447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6900"/>
              <a:buFont typeface="Calibri"/>
              <a:buNone/>
              <a:defRPr sz="69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9" name="Google Shape;29;p5"/>
          <p:cNvSpPr txBox="1"/>
          <p:nvPr>
            <p:ph idx="1" type="body"/>
          </p:nvPr>
        </p:nvSpPr>
        <p:spPr>
          <a:xfrm>
            <a:off x="515813" y="7155228"/>
            <a:ext cx="6520500" cy="23391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sz="2800">
                <a:solidFill>
                  <a:schemeClr val="dk1"/>
                </a:solidFill>
              </a:defRPr>
            </a:lvl1pPr>
            <a:lvl2pPr indent="-228600" lvl="1" marL="914400" rtl="0" algn="l">
              <a:lnSpc>
                <a:spcPct val="90000"/>
              </a:lnSpc>
              <a:spcBef>
                <a:spcPts val="600"/>
              </a:spcBef>
              <a:spcAft>
                <a:spcPts val="0"/>
              </a:spcAft>
              <a:buClr>
                <a:srgbClr val="888888"/>
              </a:buClr>
              <a:buSzPts val="2300"/>
              <a:buNone/>
              <a:defRPr sz="2300">
                <a:solidFill>
                  <a:srgbClr val="888888"/>
                </a:solidFill>
              </a:defRPr>
            </a:lvl2pPr>
            <a:lvl3pPr indent="-228600" lvl="2" marL="1371600" rtl="0" algn="l">
              <a:lnSpc>
                <a:spcPct val="90000"/>
              </a:lnSpc>
              <a:spcBef>
                <a:spcPts val="600"/>
              </a:spcBef>
              <a:spcAft>
                <a:spcPts val="0"/>
              </a:spcAft>
              <a:buClr>
                <a:srgbClr val="888888"/>
              </a:buClr>
              <a:buSzPts val="2100"/>
              <a:buNone/>
              <a:defRPr sz="2100">
                <a:solidFill>
                  <a:srgbClr val="888888"/>
                </a:solidFill>
              </a:defRPr>
            </a:lvl3pPr>
            <a:lvl4pPr indent="-228600" lvl="3" marL="1828800" rtl="0" algn="l">
              <a:lnSpc>
                <a:spcPct val="90000"/>
              </a:lnSpc>
              <a:spcBef>
                <a:spcPts val="600"/>
              </a:spcBef>
              <a:spcAft>
                <a:spcPts val="0"/>
              </a:spcAft>
              <a:buClr>
                <a:srgbClr val="888888"/>
              </a:buClr>
              <a:buSzPts val="1800"/>
              <a:buNone/>
              <a:defRPr sz="1800">
                <a:solidFill>
                  <a:srgbClr val="888888"/>
                </a:solidFill>
              </a:defRPr>
            </a:lvl4pPr>
            <a:lvl5pPr indent="-228600" lvl="4" marL="2286000" rtl="0" algn="l">
              <a:lnSpc>
                <a:spcPct val="90000"/>
              </a:lnSpc>
              <a:spcBef>
                <a:spcPts val="600"/>
              </a:spcBef>
              <a:spcAft>
                <a:spcPts val="0"/>
              </a:spcAft>
              <a:buClr>
                <a:srgbClr val="888888"/>
              </a:buClr>
              <a:buSzPts val="1800"/>
              <a:buNone/>
              <a:defRPr sz="1800">
                <a:solidFill>
                  <a:srgbClr val="888888"/>
                </a:solidFill>
              </a:defRPr>
            </a:lvl5pPr>
            <a:lvl6pPr indent="-228600" lvl="5" marL="2743200" rtl="0" algn="l">
              <a:lnSpc>
                <a:spcPct val="90000"/>
              </a:lnSpc>
              <a:spcBef>
                <a:spcPts val="600"/>
              </a:spcBef>
              <a:spcAft>
                <a:spcPts val="0"/>
              </a:spcAft>
              <a:buClr>
                <a:srgbClr val="888888"/>
              </a:buClr>
              <a:buSzPts val="1800"/>
              <a:buNone/>
              <a:defRPr sz="1800">
                <a:solidFill>
                  <a:srgbClr val="888888"/>
                </a:solidFill>
              </a:defRPr>
            </a:lvl6pPr>
            <a:lvl7pPr indent="-228600" lvl="6" marL="3200400" rtl="0" algn="l">
              <a:lnSpc>
                <a:spcPct val="90000"/>
              </a:lnSpc>
              <a:spcBef>
                <a:spcPts val="600"/>
              </a:spcBef>
              <a:spcAft>
                <a:spcPts val="0"/>
              </a:spcAft>
              <a:buClr>
                <a:srgbClr val="888888"/>
              </a:buClr>
              <a:buSzPts val="1800"/>
              <a:buNone/>
              <a:defRPr sz="1800">
                <a:solidFill>
                  <a:srgbClr val="888888"/>
                </a:solidFill>
              </a:defRPr>
            </a:lvl7pPr>
            <a:lvl8pPr indent="-228600" lvl="7" marL="3657600" rtl="0" algn="l">
              <a:lnSpc>
                <a:spcPct val="90000"/>
              </a:lnSpc>
              <a:spcBef>
                <a:spcPts val="600"/>
              </a:spcBef>
              <a:spcAft>
                <a:spcPts val="0"/>
              </a:spcAft>
              <a:buClr>
                <a:srgbClr val="888888"/>
              </a:buClr>
              <a:buSzPts val="1800"/>
              <a:buNone/>
              <a:defRPr sz="1800">
                <a:solidFill>
                  <a:srgbClr val="888888"/>
                </a:solidFill>
              </a:defRPr>
            </a:lvl8pPr>
            <a:lvl9pPr indent="-228600" lvl="8" marL="4114800" rtl="0" algn="l">
              <a:lnSpc>
                <a:spcPct val="90000"/>
              </a:lnSpc>
              <a:spcBef>
                <a:spcPts val="600"/>
              </a:spcBef>
              <a:spcAft>
                <a:spcPts val="0"/>
              </a:spcAft>
              <a:buClr>
                <a:srgbClr val="888888"/>
              </a:buClr>
              <a:buSzPts val="1800"/>
              <a:buNone/>
              <a:defRPr sz="1800">
                <a:solidFill>
                  <a:srgbClr val="888888"/>
                </a:solidFill>
              </a:defRPr>
            </a:lvl9pPr>
          </a:lstStyle>
          <a:p/>
        </p:txBody>
      </p:sp>
      <p:sp>
        <p:nvSpPr>
          <p:cNvPr id="30" name="Google Shape;30;p5"/>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1" name="Google Shape;31;p5"/>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2" name="Google Shape;32;p5"/>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35" name="Google Shape;35;p6"/>
          <p:cNvSpPr txBox="1"/>
          <p:nvPr>
            <p:ph idx="1" type="body"/>
          </p:nvPr>
        </p:nvSpPr>
        <p:spPr>
          <a:xfrm>
            <a:off x="5197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6" name="Google Shape;36;p6"/>
          <p:cNvSpPr txBox="1"/>
          <p:nvPr>
            <p:ph idx="2" type="body"/>
          </p:nvPr>
        </p:nvSpPr>
        <p:spPr>
          <a:xfrm>
            <a:off x="3827250" y="2846250"/>
            <a:ext cx="3213000" cy="67839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37" name="Google Shape;37;p6"/>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8" name="Google Shape;38;p6"/>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39" name="Google Shape;39;p6"/>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520734"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42" name="Google Shape;42;p7"/>
          <p:cNvSpPr txBox="1"/>
          <p:nvPr>
            <p:ph idx="1" type="body"/>
          </p:nvPr>
        </p:nvSpPr>
        <p:spPr>
          <a:xfrm>
            <a:off x="520736" y="2621025"/>
            <a:ext cx="31983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3" name="Google Shape;43;p7"/>
          <p:cNvSpPr txBox="1"/>
          <p:nvPr>
            <p:ph idx="2" type="body"/>
          </p:nvPr>
        </p:nvSpPr>
        <p:spPr>
          <a:xfrm>
            <a:off x="520736" y="3905550"/>
            <a:ext cx="31983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4" name="Google Shape;44;p7"/>
          <p:cNvSpPr txBox="1"/>
          <p:nvPr>
            <p:ph idx="3" type="body"/>
          </p:nvPr>
        </p:nvSpPr>
        <p:spPr>
          <a:xfrm>
            <a:off x="3827251" y="2621025"/>
            <a:ext cx="3214200" cy="1284600"/>
          </a:xfrm>
          <a:prstGeom prst="rect">
            <a:avLst/>
          </a:prstGeom>
          <a:noFill/>
          <a:ln>
            <a:noFill/>
          </a:ln>
        </p:spPr>
        <p:txBody>
          <a:bodyPr anchorCtr="0" anchor="b"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2800"/>
              <a:buNone/>
              <a:defRPr b="1" sz="2800"/>
            </a:lvl1pPr>
            <a:lvl2pPr indent="-228600" lvl="1" marL="914400" rtl="0" algn="l">
              <a:lnSpc>
                <a:spcPct val="90000"/>
              </a:lnSpc>
              <a:spcBef>
                <a:spcPts val="600"/>
              </a:spcBef>
              <a:spcAft>
                <a:spcPts val="0"/>
              </a:spcAft>
              <a:buClr>
                <a:schemeClr val="dk1"/>
              </a:buClr>
              <a:buSzPts val="2300"/>
              <a:buNone/>
              <a:defRPr b="1" sz="2300"/>
            </a:lvl2pPr>
            <a:lvl3pPr indent="-228600" lvl="2" marL="1371600" rtl="0" algn="l">
              <a:lnSpc>
                <a:spcPct val="90000"/>
              </a:lnSpc>
              <a:spcBef>
                <a:spcPts val="600"/>
              </a:spcBef>
              <a:spcAft>
                <a:spcPts val="0"/>
              </a:spcAft>
              <a:buClr>
                <a:schemeClr val="dk1"/>
              </a:buClr>
              <a:buSzPts val="2100"/>
              <a:buNone/>
              <a:defRPr b="1" sz="2100"/>
            </a:lvl3pPr>
            <a:lvl4pPr indent="-228600" lvl="3" marL="1828800" rtl="0" algn="l">
              <a:lnSpc>
                <a:spcPct val="90000"/>
              </a:lnSpc>
              <a:spcBef>
                <a:spcPts val="600"/>
              </a:spcBef>
              <a:spcAft>
                <a:spcPts val="0"/>
              </a:spcAft>
              <a:buClr>
                <a:schemeClr val="dk1"/>
              </a:buClr>
              <a:buSzPts val="1800"/>
              <a:buNone/>
              <a:defRPr b="1" sz="1800"/>
            </a:lvl4pPr>
            <a:lvl5pPr indent="-228600" lvl="4" marL="2286000" rtl="0" algn="l">
              <a:lnSpc>
                <a:spcPct val="90000"/>
              </a:lnSpc>
              <a:spcBef>
                <a:spcPts val="600"/>
              </a:spcBef>
              <a:spcAft>
                <a:spcPts val="0"/>
              </a:spcAft>
              <a:buClr>
                <a:schemeClr val="dk1"/>
              </a:buClr>
              <a:buSzPts val="1800"/>
              <a:buNone/>
              <a:defRPr b="1" sz="1800"/>
            </a:lvl5pPr>
            <a:lvl6pPr indent="-228600" lvl="5" marL="2743200" rtl="0" algn="l">
              <a:lnSpc>
                <a:spcPct val="90000"/>
              </a:lnSpc>
              <a:spcBef>
                <a:spcPts val="600"/>
              </a:spcBef>
              <a:spcAft>
                <a:spcPts val="0"/>
              </a:spcAft>
              <a:buClr>
                <a:schemeClr val="dk1"/>
              </a:buClr>
              <a:buSzPts val="1800"/>
              <a:buNone/>
              <a:defRPr b="1" sz="1800"/>
            </a:lvl6pPr>
            <a:lvl7pPr indent="-228600" lvl="6" marL="3200400" rtl="0" algn="l">
              <a:lnSpc>
                <a:spcPct val="90000"/>
              </a:lnSpc>
              <a:spcBef>
                <a:spcPts val="600"/>
              </a:spcBef>
              <a:spcAft>
                <a:spcPts val="0"/>
              </a:spcAft>
              <a:buClr>
                <a:schemeClr val="dk1"/>
              </a:buClr>
              <a:buSzPts val="1800"/>
              <a:buNone/>
              <a:defRPr b="1" sz="1800"/>
            </a:lvl7pPr>
            <a:lvl8pPr indent="-228600" lvl="7" marL="3657600" rtl="0" algn="l">
              <a:lnSpc>
                <a:spcPct val="90000"/>
              </a:lnSpc>
              <a:spcBef>
                <a:spcPts val="600"/>
              </a:spcBef>
              <a:spcAft>
                <a:spcPts val="0"/>
              </a:spcAft>
              <a:buClr>
                <a:schemeClr val="dk1"/>
              </a:buClr>
              <a:buSzPts val="1800"/>
              <a:buNone/>
              <a:defRPr b="1" sz="1800"/>
            </a:lvl8pPr>
            <a:lvl9pPr indent="-228600" lvl="8" marL="4114800" rtl="0" algn="l">
              <a:lnSpc>
                <a:spcPct val="90000"/>
              </a:lnSpc>
              <a:spcBef>
                <a:spcPts val="600"/>
              </a:spcBef>
              <a:spcAft>
                <a:spcPts val="0"/>
              </a:spcAft>
              <a:buClr>
                <a:schemeClr val="dk1"/>
              </a:buClr>
              <a:buSzPts val="1800"/>
              <a:buNone/>
              <a:defRPr b="1" sz="1800"/>
            </a:lvl9pPr>
          </a:lstStyle>
          <a:p/>
        </p:txBody>
      </p:sp>
      <p:sp>
        <p:nvSpPr>
          <p:cNvPr id="45" name="Google Shape;45;p7"/>
          <p:cNvSpPr txBox="1"/>
          <p:nvPr>
            <p:ph idx="4" type="body"/>
          </p:nvPr>
        </p:nvSpPr>
        <p:spPr>
          <a:xfrm>
            <a:off x="3827251" y="3905550"/>
            <a:ext cx="3214200" cy="5744400"/>
          </a:xfrm>
          <a:prstGeom prst="rect">
            <a:avLst/>
          </a:prstGeom>
          <a:noFill/>
          <a:ln>
            <a:noFill/>
          </a:ln>
        </p:spPr>
        <p:txBody>
          <a:bodyPr anchorCtr="0" anchor="t" bIns="37450" lIns="74900" spcFirstLastPara="1" rIns="74900" wrap="square" tIns="37450">
            <a:noAutofit/>
          </a:bodyPr>
          <a:lstStyle>
            <a:lvl1pPr indent="-323850" lvl="0" marL="457200" rtl="0" algn="l">
              <a:lnSpc>
                <a:spcPct val="90000"/>
              </a:lnSpc>
              <a:spcBef>
                <a:spcPts val="1100"/>
              </a:spcBef>
              <a:spcAft>
                <a:spcPts val="0"/>
              </a:spcAft>
              <a:buClr>
                <a:schemeClr val="dk1"/>
              </a:buClr>
              <a:buSzPts val="1500"/>
              <a:buChar char="•"/>
              <a:defRPr/>
            </a:lvl1pPr>
            <a:lvl2pPr indent="-323850" lvl="1" marL="914400" rtl="0" algn="l">
              <a:lnSpc>
                <a:spcPct val="90000"/>
              </a:lnSpc>
              <a:spcBef>
                <a:spcPts val="600"/>
              </a:spcBef>
              <a:spcAft>
                <a:spcPts val="0"/>
              </a:spcAft>
              <a:buClr>
                <a:schemeClr val="dk1"/>
              </a:buClr>
              <a:buSzPts val="1500"/>
              <a:buChar char="•"/>
              <a:defRPr/>
            </a:lvl2pPr>
            <a:lvl3pPr indent="-323850" lvl="2" marL="1371600" rtl="0" algn="l">
              <a:lnSpc>
                <a:spcPct val="90000"/>
              </a:lnSpc>
              <a:spcBef>
                <a:spcPts val="600"/>
              </a:spcBef>
              <a:spcAft>
                <a:spcPts val="0"/>
              </a:spcAft>
              <a:buClr>
                <a:schemeClr val="dk1"/>
              </a:buClr>
              <a:buSzPts val="1500"/>
              <a:buChar char="•"/>
              <a:defRPr/>
            </a:lvl3pPr>
            <a:lvl4pPr indent="-323850" lvl="3" marL="1828800" rtl="0" algn="l">
              <a:lnSpc>
                <a:spcPct val="90000"/>
              </a:lnSpc>
              <a:spcBef>
                <a:spcPts val="600"/>
              </a:spcBef>
              <a:spcAft>
                <a:spcPts val="0"/>
              </a:spcAft>
              <a:buClr>
                <a:schemeClr val="dk1"/>
              </a:buClr>
              <a:buSzPts val="1500"/>
              <a:buChar char="•"/>
              <a:defRPr/>
            </a:lvl4pPr>
            <a:lvl5pPr indent="-323850" lvl="4" marL="2286000" rtl="0" algn="l">
              <a:lnSpc>
                <a:spcPct val="90000"/>
              </a:lnSpc>
              <a:spcBef>
                <a:spcPts val="600"/>
              </a:spcBef>
              <a:spcAft>
                <a:spcPts val="0"/>
              </a:spcAft>
              <a:buClr>
                <a:schemeClr val="dk1"/>
              </a:buClr>
              <a:buSzPts val="1500"/>
              <a:buChar char="•"/>
              <a:defRPr/>
            </a:lvl5pPr>
            <a:lvl6pPr indent="-323850" lvl="5" marL="2743200" rtl="0" algn="l">
              <a:lnSpc>
                <a:spcPct val="90000"/>
              </a:lnSpc>
              <a:spcBef>
                <a:spcPts val="600"/>
              </a:spcBef>
              <a:spcAft>
                <a:spcPts val="0"/>
              </a:spcAft>
              <a:buClr>
                <a:schemeClr val="dk1"/>
              </a:buClr>
              <a:buSzPts val="1500"/>
              <a:buChar char="•"/>
              <a:defRPr/>
            </a:lvl6pPr>
            <a:lvl7pPr indent="-323850" lvl="6" marL="3200400" rtl="0" algn="l">
              <a:lnSpc>
                <a:spcPct val="90000"/>
              </a:lnSpc>
              <a:spcBef>
                <a:spcPts val="600"/>
              </a:spcBef>
              <a:spcAft>
                <a:spcPts val="0"/>
              </a:spcAft>
              <a:buClr>
                <a:schemeClr val="dk1"/>
              </a:buClr>
              <a:buSzPts val="1500"/>
              <a:buChar char="•"/>
              <a:defRPr/>
            </a:lvl7pPr>
            <a:lvl8pPr indent="-323850" lvl="7" marL="3657600" rtl="0" algn="l">
              <a:lnSpc>
                <a:spcPct val="90000"/>
              </a:lnSpc>
              <a:spcBef>
                <a:spcPts val="600"/>
              </a:spcBef>
              <a:spcAft>
                <a:spcPts val="0"/>
              </a:spcAft>
              <a:buClr>
                <a:schemeClr val="dk1"/>
              </a:buClr>
              <a:buSzPts val="1500"/>
              <a:buChar char="•"/>
              <a:defRPr/>
            </a:lvl8pPr>
            <a:lvl9pPr indent="-323850" lvl="8" marL="4114800" rtl="0" algn="l">
              <a:lnSpc>
                <a:spcPct val="90000"/>
              </a:lnSpc>
              <a:spcBef>
                <a:spcPts val="600"/>
              </a:spcBef>
              <a:spcAft>
                <a:spcPts val="0"/>
              </a:spcAft>
              <a:buClr>
                <a:schemeClr val="dk1"/>
              </a:buClr>
              <a:buSzPts val="1500"/>
              <a:buChar char="•"/>
              <a:defRPr/>
            </a:lvl9pPr>
          </a:lstStyle>
          <a:p/>
        </p:txBody>
      </p:sp>
      <p:sp>
        <p:nvSpPr>
          <p:cNvPr id="46" name="Google Shape;46;p7"/>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7" name="Google Shape;47;p7"/>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48" name="Google Shape;48;p7"/>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rtl="0" algn="l">
              <a:lnSpc>
                <a:spcPct val="90000"/>
              </a:lnSpc>
              <a:spcBef>
                <a:spcPts val="0"/>
              </a:spcBef>
              <a:spcAft>
                <a:spcPts val="0"/>
              </a:spcAft>
              <a:buClr>
                <a:schemeClr val="dk1"/>
              </a:buClr>
              <a:buSzPts val="15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1" name="Google Shape;51;p8"/>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2" name="Google Shape;52;p8"/>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3" name="Google Shape;53;p8"/>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56" name="Google Shape;56;p9"/>
          <p:cNvSpPr txBox="1"/>
          <p:nvPr>
            <p:ph idx="1" type="body"/>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indent="-463550" lvl="0" marL="457200" rtl="0" algn="l">
              <a:lnSpc>
                <a:spcPct val="90000"/>
              </a:lnSpc>
              <a:spcBef>
                <a:spcPts val="1100"/>
              </a:spcBef>
              <a:spcAft>
                <a:spcPts val="0"/>
              </a:spcAft>
              <a:buClr>
                <a:schemeClr val="dk1"/>
              </a:buClr>
              <a:buSzPts val="3700"/>
              <a:buChar char="•"/>
              <a:defRPr sz="3700"/>
            </a:lvl1pPr>
            <a:lvl2pPr indent="-431800" lvl="1" marL="914400" rtl="0" algn="l">
              <a:lnSpc>
                <a:spcPct val="90000"/>
              </a:lnSpc>
              <a:spcBef>
                <a:spcPts val="600"/>
              </a:spcBef>
              <a:spcAft>
                <a:spcPts val="0"/>
              </a:spcAft>
              <a:buClr>
                <a:schemeClr val="dk1"/>
              </a:buClr>
              <a:buSzPts val="3200"/>
              <a:buChar char="•"/>
              <a:defRPr sz="3200"/>
            </a:lvl2pPr>
            <a:lvl3pPr indent="-406400" lvl="2" marL="1371600" rtl="0" algn="l">
              <a:lnSpc>
                <a:spcPct val="90000"/>
              </a:lnSpc>
              <a:spcBef>
                <a:spcPts val="600"/>
              </a:spcBef>
              <a:spcAft>
                <a:spcPts val="0"/>
              </a:spcAft>
              <a:buClr>
                <a:schemeClr val="dk1"/>
              </a:buClr>
              <a:buSzPts val="2800"/>
              <a:buChar char="•"/>
              <a:defRPr sz="2800"/>
            </a:lvl3pPr>
            <a:lvl4pPr indent="-374650" lvl="3" marL="1828800" rtl="0" algn="l">
              <a:lnSpc>
                <a:spcPct val="90000"/>
              </a:lnSpc>
              <a:spcBef>
                <a:spcPts val="600"/>
              </a:spcBef>
              <a:spcAft>
                <a:spcPts val="0"/>
              </a:spcAft>
              <a:buClr>
                <a:schemeClr val="dk1"/>
              </a:buClr>
              <a:buSzPts val="2300"/>
              <a:buChar char="•"/>
              <a:defRPr sz="2300"/>
            </a:lvl4pPr>
            <a:lvl5pPr indent="-374650" lvl="4" marL="2286000" rtl="0" algn="l">
              <a:lnSpc>
                <a:spcPct val="90000"/>
              </a:lnSpc>
              <a:spcBef>
                <a:spcPts val="600"/>
              </a:spcBef>
              <a:spcAft>
                <a:spcPts val="0"/>
              </a:spcAft>
              <a:buClr>
                <a:schemeClr val="dk1"/>
              </a:buClr>
              <a:buSzPts val="2300"/>
              <a:buChar char="•"/>
              <a:defRPr sz="2300"/>
            </a:lvl5pPr>
            <a:lvl6pPr indent="-374650" lvl="5" marL="2743200" rtl="0" algn="l">
              <a:lnSpc>
                <a:spcPct val="90000"/>
              </a:lnSpc>
              <a:spcBef>
                <a:spcPts val="600"/>
              </a:spcBef>
              <a:spcAft>
                <a:spcPts val="0"/>
              </a:spcAft>
              <a:buClr>
                <a:schemeClr val="dk1"/>
              </a:buClr>
              <a:buSzPts val="2300"/>
              <a:buChar char="•"/>
              <a:defRPr sz="2300"/>
            </a:lvl6pPr>
            <a:lvl7pPr indent="-374650" lvl="6" marL="3200400" rtl="0" algn="l">
              <a:lnSpc>
                <a:spcPct val="90000"/>
              </a:lnSpc>
              <a:spcBef>
                <a:spcPts val="600"/>
              </a:spcBef>
              <a:spcAft>
                <a:spcPts val="0"/>
              </a:spcAft>
              <a:buClr>
                <a:schemeClr val="dk1"/>
              </a:buClr>
              <a:buSzPts val="2300"/>
              <a:buChar char="•"/>
              <a:defRPr sz="2300"/>
            </a:lvl7pPr>
            <a:lvl8pPr indent="-374650" lvl="7" marL="3657600" rtl="0" algn="l">
              <a:lnSpc>
                <a:spcPct val="90000"/>
              </a:lnSpc>
              <a:spcBef>
                <a:spcPts val="600"/>
              </a:spcBef>
              <a:spcAft>
                <a:spcPts val="0"/>
              </a:spcAft>
              <a:buClr>
                <a:schemeClr val="dk1"/>
              </a:buClr>
              <a:buSzPts val="2300"/>
              <a:buChar char="•"/>
              <a:defRPr sz="2300"/>
            </a:lvl8pPr>
            <a:lvl9pPr indent="-374650" lvl="8" marL="4114800" rtl="0" algn="l">
              <a:lnSpc>
                <a:spcPct val="90000"/>
              </a:lnSpc>
              <a:spcBef>
                <a:spcPts val="600"/>
              </a:spcBef>
              <a:spcAft>
                <a:spcPts val="0"/>
              </a:spcAft>
              <a:buClr>
                <a:schemeClr val="dk1"/>
              </a:buClr>
              <a:buSzPts val="2300"/>
              <a:buChar char="•"/>
              <a:defRPr sz="2300"/>
            </a:lvl9pPr>
          </a:lstStyle>
          <a:p/>
        </p:txBody>
      </p:sp>
      <p:sp>
        <p:nvSpPr>
          <p:cNvPr id="57" name="Google Shape;57;p9"/>
          <p:cNvSpPr txBox="1"/>
          <p:nvPr>
            <p:ph idx="2"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58" name="Google Shape;58;p9"/>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59" name="Google Shape;59;p9"/>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0" name="Google Shape;60;p9"/>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520735" y="712800"/>
            <a:ext cx="2438400" cy="2494800"/>
          </a:xfrm>
          <a:prstGeom prst="rect">
            <a:avLst/>
          </a:prstGeom>
          <a:noFill/>
          <a:ln>
            <a:noFill/>
          </a:ln>
        </p:spPr>
        <p:txBody>
          <a:bodyPr anchorCtr="0" anchor="b" bIns="37450" lIns="74900" spcFirstLastPara="1" rIns="74900" wrap="square" tIns="37450">
            <a:noAutofit/>
          </a:bodyPr>
          <a:lstStyle>
            <a:lvl1pPr lvl="0" rtl="0" algn="l">
              <a:lnSpc>
                <a:spcPct val="90000"/>
              </a:lnSpc>
              <a:spcBef>
                <a:spcPts val="0"/>
              </a:spcBef>
              <a:spcAft>
                <a:spcPts val="0"/>
              </a:spcAft>
              <a:buClr>
                <a:schemeClr val="dk1"/>
              </a:buClr>
              <a:buSzPts val="3700"/>
              <a:buFont typeface="Calibri"/>
              <a:buNone/>
              <a:defRPr sz="37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63" name="Google Shape;63;p10"/>
          <p:cNvSpPr/>
          <p:nvPr>
            <p:ph idx="2" type="pic"/>
          </p:nvPr>
        </p:nvSpPr>
        <p:spPr>
          <a:xfrm>
            <a:off x="3213984" y="1539452"/>
            <a:ext cx="3827400" cy="7598400"/>
          </a:xfrm>
          <a:prstGeom prst="rect">
            <a:avLst/>
          </a:prstGeom>
          <a:noFill/>
          <a:ln>
            <a:noFill/>
          </a:ln>
        </p:spPr>
        <p:txBody>
          <a:bodyPr anchorCtr="0" anchor="t" bIns="37450" lIns="74900" spcFirstLastPara="1" rIns="74900" wrap="square" tIns="37450">
            <a:noAutofit/>
          </a:bodyPr>
          <a:lstStyle>
            <a:lvl1pPr lvl="0" marR="0" rtl="0" algn="l">
              <a:lnSpc>
                <a:spcPct val="90000"/>
              </a:lnSpc>
              <a:spcBef>
                <a:spcPts val="1100"/>
              </a:spcBef>
              <a:spcAft>
                <a:spcPts val="0"/>
              </a:spcAft>
              <a:buClr>
                <a:schemeClr val="dk1"/>
              </a:buClr>
              <a:buSzPts val="3700"/>
              <a:buFont typeface="Arial"/>
              <a:buNone/>
              <a:defRPr b="0" i="0" sz="3700" u="none" cap="none" strike="noStrike">
                <a:solidFill>
                  <a:schemeClr val="dk1"/>
                </a:solidFill>
                <a:latin typeface="Calibri"/>
                <a:ea typeface="Calibri"/>
                <a:cs typeface="Calibri"/>
                <a:sym typeface="Calibri"/>
              </a:defRPr>
            </a:lvl1pPr>
            <a:lvl2pPr lvl="1" marR="0" rtl="0" algn="l">
              <a:lnSpc>
                <a:spcPct val="90000"/>
              </a:lnSpc>
              <a:spcBef>
                <a:spcPts val="6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2pPr>
            <a:lvl3pPr lvl="2" marR="0" rtl="0" algn="l">
              <a:lnSpc>
                <a:spcPct val="90000"/>
              </a:lnSpc>
              <a:spcBef>
                <a:spcPts val="6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3pPr>
            <a:lvl4pPr lvl="3"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4pPr>
            <a:lvl5pPr lvl="4"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5pPr>
            <a:lvl6pPr lvl="5"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6pPr>
            <a:lvl7pPr lvl="6"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7pPr>
            <a:lvl8pPr lvl="7"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8pPr>
            <a:lvl9pPr lvl="8" marR="0" rtl="0" algn="l">
              <a:lnSpc>
                <a:spcPct val="90000"/>
              </a:lnSpc>
              <a:spcBef>
                <a:spcPts val="600"/>
              </a:spcBef>
              <a:spcAft>
                <a:spcPts val="0"/>
              </a:spcAft>
              <a:buClr>
                <a:schemeClr val="dk1"/>
              </a:buClr>
              <a:buSzPts val="2300"/>
              <a:buFont typeface="Arial"/>
              <a:buNone/>
              <a:defRPr b="0" i="0" sz="23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520735" y="3207600"/>
            <a:ext cx="2438400" cy="5942400"/>
          </a:xfrm>
          <a:prstGeom prst="rect">
            <a:avLst/>
          </a:prstGeom>
          <a:noFill/>
          <a:ln>
            <a:noFill/>
          </a:ln>
        </p:spPr>
        <p:txBody>
          <a:bodyPr anchorCtr="0" anchor="t" bIns="37450" lIns="74900" spcFirstLastPara="1" rIns="74900" wrap="square" tIns="37450">
            <a:noAutofit/>
          </a:bodyPr>
          <a:lstStyle>
            <a:lvl1pPr indent="-228600" lvl="0" marL="457200" rtl="0" algn="l">
              <a:lnSpc>
                <a:spcPct val="90000"/>
              </a:lnSpc>
              <a:spcBef>
                <a:spcPts val="1100"/>
              </a:spcBef>
              <a:spcAft>
                <a:spcPts val="0"/>
              </a:spcAft>
              <a:buClr>
                <a:schemeClr val="dk1"/>
              </a:buClr>
              <a:buSzPts val="1800"/>
              <a:buNone/>
              <a:defRPr sz="1800"/>
            </a:lvl1pPr>
            <a:lvl2pPr indent="-228600" lvl="1" marL="914400" rtl="0" algn="l">
              <a:lnSpc>
                <a:spcPct val="90000"/>
              </a:lnSpc>
              <a:spcBef>
                <a:spcPts val="600"/>
              </a:spcBef>
              <a:spcAft>
                <a:spcPts val="0"/>
              </a:spcAft>
              <a:buClr>
                <a:schemeClr val="dk1"/>
              </a:buClr>
              <a:buSzPts val="1600"/>
              <a:buNone/>
              <a:defRPr sz="1600"/>
            </a:lvl2pPr>
            <a:lvl3pPr indent="-228600" lvl="2" marL="1371600" rtl="0" algn="l">
              <a:lnSpc>
                <a:spcPct val="90000"/>
              </a:lnSpc>
              <a:spcBef>
                <a:spcPts val="600"/>
              </a:spcBef>
              <a:spcAft>
                <a:spcPts val="0"/>
              </a:spcAft>
              <a:buClr>
                <a:schemeClr val="dk1"/>
              </a:buClr>
              <a:buSzPts val="1400"/>
              <a:buNone/>
              <a:defRPr sz="1400"/>
            </a:lvl3pPr>
            <a:lvl4pPr indent="-228600" lvl="3" marL="1828800" rtl="0" algn="l">
              <a:lnSpc>
                <a:spcPct val="90000"/>
              </a:lnSpc>
              <a:spcBef>
                <a:spcPts val="600"/>
              </a:spcBef>
              <a:spcAft>
                <a:spcPts val="0"/>
              </a:spcAft>
              <a:buClr>
                <a:schemeClr val="dk1"/>
              </a:buClr>
              <a:buSzPts val="1100"/>
              <a:buNone/>
              <a:defRPr sz="1100"/>
            </a:lvl4pPr>
            <a:lvl5pPr indent="-228600" lvl="4" marL="2286000" rtl="0" algn="l">
              <a:lnSpc>
                <a:spcPct val="90000"/>
              </a:lnSpc>
              <a:spcBef>
                <a:spcPts val="600"/>
              </a:spcBef>
              <a:spcAft>
                <a:spcPts val="0"/>
              </a:spcAft>
              <a:buClr>
                <a:schemeClr val="dk1"/>
              </a:buClr>
              <a:buSzPts val="1100"/>
              <a:buNone/>
              <a:defRPr sz="1100"/>
            </a:lvl5pPr>
            <a:lvl6pPr indent="-228600" lvl="5" marL="2743200" rtl="0" algn="l">
              <a:lnSpc>
                <a:spcPct val="90000"/>
              </a:lnSpc>
              <a:spcBef>
                <a:spcPts val="600"/>
              </a:spcBef>
              <a:spcAft>
                <a:spcPts val="0"/>
              </a:spcAft>
              <a:buClr>
                <a:schemeClr val="dk1"/>
              </a:buClr>
              <a:buSzPts val="1100"/>
              <a:buNone/>
              <a:defRPr sz="1100"/>
            </a:lvl6pPr>
            <a:lvl7pPr indent="-228600" lvl="6" marL="3200400" rtl="0" algn="l">
              <a:lnSpc>
                <a:spcPct val="90000"/>
              </a:lnSpc>
              <a:spcBef>
                <a:spcPts val="600"/>
              </a:spcBef>
              <a:spcAft>
                <a:spcPts val="0"/>
              </a:spcAft>
              <a:buClr>
                <a:schemeClr val="dk1"/>
              </a:buClr>
              <a:buSzPts val="1100"/>
              <a:buNone/>
              <a:defRPr sz="1100"/>
            </a:lvl7pPr>
            <a:lvl8pPr indent="-228600" lvl="7" marL="3657600" rtl="0" algn="l">
              <a:lnSpc>
                <a:spcPct val="90000"/>
              </a:lnSpc>
              <a:spcBef>
                <a:spcPts val="600"/>
              </a:spcBef>
              <a:spcAft>
                <a:spcPts val="0"/>
              </a:spcAft>
              <a:buClr>
                <a:schemeClr val="dk1"/>
              </a:buClr>
              <a:buSzPts val="1100"/>
              <a:buNone/>
              <a:defRPr sz="1100"/>
            </a:lvl8pPr>
            <a:lvl9pPr indent="-228600" lvl="8" marL="4114800" rtl="0" algn="l">
              <a:lnSpc>
                <a:spcPct val="90000"/>
              </a:lnSpc>
              <a:spcBef>
                <a:spcPts val="600"/>
              </a:spcBef>
              <a:spcAft>
                <a:spcPts val="0"/>
              </a:spcAft>
              <a:buClr>
                <a:schemeClr val="dk1"/>
              </a:buClr>
              <a:buSzPts val="1100"/>
              <a:buNone/>
              <a:defRPr sz="1100"/>
            </a:lvl9pPr>
          </a:lstStyle>
          <a:p/>
        </p:txBody>
      </p:sp>
      <p:sp>
        <p:nvSpPr>
          <p:cNvPr id="65" name="Google Shape;65;p10"/>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6" name="Google Shape;66;p10"/>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67" name="Google Shape;67;p10"/>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9750" y="569252"/>
            <a:ext cx="6520500" cy="2066700"/>
          </a:xfrm>
          <a:prstGeom prst="rect">
            <a:avLst/>
          </a:prstGeom>
          <a:noFill/>
          <a:ln>
            <a:noFill/>
          </a:ln>
        </p:spPr>
        <p:txBody>
          <a:bodyPr anchorCtr="0" anchor="ctr" bIns="37450" lIns="74900" spcFirstLastPara="1" rIns="74900" wrap="square" tIns="37450">
            <a:noAutofit/>
          </a:bodyPr>
          <a:lstStyle>
            <a:lvl1pPr lvl="0" marR="0" rtl="0" algn="l">
              <a:lnSpc>
                <a:spcPct val="90000"/>
              </a:lnSpc>
              <a:spcBef>
                <a:spcPts val="0"/>
              </a:spcBef>
              <a:spcAft>
                <a:spcPts val="0"/>
              </a:spcAft>
              <a:buClr>
                <a:schemeClr val="dk1"/>
              </a:buClr>
              <a:buSzPts val="5000"/>
              <a:buFont typeface="Calibri"/>
              <a:buNone/>
              <a:defRPr b="0" i="0" sz="50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500"/>
            </a:lvl2pPr>
            <a:lvl3pPr lvl="2" rtl="0">
              <a:spcBef>
                <a:spcPts val="0"/>
              </a:spcBef>
              <a:spcAft>
                <a:spcPts val="0"/>
              </a:spcAft>
              <a:buSzPts val="1100"/>
              <a:buNone/>
              <a:defRPr sz="1500"/>
            </a:lvl3pPr>
            <a:lvl4pPr lvl="3" rtl="0">
              <a:spcBef>
                <a:spcPts val="0"/>
              </a:spcBef>
              <a:spcAft>
                <a:spcPts val="0"/>
              </a:spcAft>
              <a:buSzPts val="1100"/>
              <a:buNone/>
              <a:defRPr sz="1500"/>
            </a:lvl4pPr>
            <a:lvl5pPr lvl="4" rtl="0">
              <a:spcBef>
                <a:spcPts val="0"/>
              </a:spcBef>
              <a:spcAft>
                <a:spcPts val="0"/>
              </a:spcAft>
              <a:buSzPts val="1100"/>
              <a:buNone/>
              <a:defRPr sz="1500"/>
            </a:lvl5pPr>
            <a:lvl6pPr lvl="5" rtl="0">
              <a:spcBef>
                <a:spcPts val="0"/>
              </a:spcBef>
              <a:spcAft>
                <a:spcPts val="0"/>
              </a:spcAft>
              <a:buSzPts val="1100"/>
              <a:buNone/>
              <a:defRPr sz="1500"/>
            </a:lvl6pPr>
            <a:lvl7pPr lvl="6" rtl="0">
              <a:spcBef>
                <a:spcPts val="0"/>
              </a:spcBef>
              <a:spcAft>
                <a:spcPts val="0"/>
              </a:spcAft>
              <a:buSzPts val="1100"/>
              <a:buNone/>
              <a:defRPr sz="1500"/>
            </a:lvl7pPr>
            <a:lvl8pPr lvl="7" rtl="0">
              <a:spcBef>
                <a:spcPts val="0"/>
              </a:spcBef>
              <a:spcAft>
                <a:spcPts val="0"/>
              </a:spcAft>
              <a:buSzPts val="1100"/>
              <a:buNone/>
              <a:defRPr sz="1500"/>
            </a:lvl8pPr>
            <a:lvl9pPr lvl="8" rtl="0">
              <a:spcBef>
                <a:spcPts val="0"/>
              </a:spcBef>
              <a:spcAft>
                <a:spcPts val="0"/>
              </a:spcAft>
              <a:buSzPts val="1100"/>
              <a:buNone/>
              <a:defRPr sz="1500"/>
            </a:lvl9pPr>
          </a:lstStyle>
          <a:p/>
        </p:txBody>
      </p:sp>
      <p:sp>
        <p:nvSpPr>
          <p:cNvPr id="7" name="Google Shape;7;p1"/>
          <p:cNvSpPr txBox="1"/>
          <p:nvPr>
            <p:ph idx="1" type="body"/>
          </p:nvPr>
        </p:nvSpPr>
        <p:spPr>
          <a:xfrm>
            <a:off x="519750" y="2846250"/>
            <a:ext cx="6520500" cy="6783900"/>
          </a:xfrm>
          <a:prstGeom prst="rect">
            <a:avLst/>
          </a:prstGeom>
          <a:noFill/>
          <a:ln>
            <a:noFill/>
          </a:ln>
        </p:spPr>
        <p:txBody>
          <a:bodyPr anchorCtr="0" anchor="t" bIns="37450" lIns="74900" spcFirstLastPara="1" rIns="74900" wrap="square" tIns="37450">
            <a:noAutofit/>
          </a:bodyPr>
          <a:lstStyle>
            <a:lvl1pPr indent="-431800" lvl="0" marL="457200" marR="0" rtl="0" algn="l">
              <a:lnSpc>
                <a:spcPct val="90000"/>
              </a:lnSpc>
              <a:spcBef>
                <a:spcPts val="11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6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74650" lvl="2" marL="1371600" marR="0" rtl="0" algn="l">
              <a:lnSpc>
                <a:spcPct val="90000"/>
              </a:lnSpc>
              <a:spcBef>
                <a:spcPts val="600"/>
              </a:spcBef>
              <a:spcAft>
                <a:spcPts val="0"/>
              </a:spcAft>
              <a:buClr>
                <a:schemeClr val="dk1"/>
              </a:buClr>
              <a:buSzPts val="2300"/>
              <a:buFont typeface="Arial"/>
              <a:buChar char="•"/>
              <a:defRPr b="0" i="0" sz="2300" u="none" cap="none" strike="noStrike">
                <a:solidFill>
                  <a:schemeClr val="dk1"/>
                </a:solidFill>
                <a:latin typeface="Calibri"/>
                <a:ea typeface="Calibri"/>
                <a:cs typeface="Calibri"/>
                <a:sym typeface="Calibri"/>
              </a:defRPr>
            </a:lvl3pPr>
            <a:lvl4pPr indent="-361950" lvl="3" marL="1828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4pPr>
            <a:lvl5pPr indent="-361950" lvl="4" marL="22860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5pPr>
            <a:lvl6pPr indent="-361950" lvl="5" marL="27432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6pPr>
            <a:lvl7pPr indent="-361950" lvl="6" marL="32004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7pPr>
            <a:lvl8pPr indent="-361950" lvl="7" marL="36576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8pPr>
            <a:lvl9pPr indent="-361950" lvl="8" marL="4114800" marR="0" rtl="0" algn="l">
              <a:lnSpc>
                <a:spcPct val="90000"/>
              </a:lnSpc>
              <a:spcBef>
                <a:spcPts val="6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519750" y="9909902"/>
            <a:ext cx="1701000" cy="569400"/>
          </a:xfrm>
          <a:prstGeom prst="rect">
            <a:avLst/>
          </a:prstGeom>
          <a:noFill/>
          <a:ln>
            <a:noFill/>
          </a:ln>
        </p:spPr>
        <p:txBody>
          <a:bodyPr anchorCtr="0" anchor="ctr" bIns="37450" lIns="74900" spcFirstLastPara="1" rIns="74900" wrap="square" tIns="37450">
            <a:noAutofit/>
          </a:bodyPr>
          <a:lstStyle>
            <a:lvl1pPr lvl="0" marR="0" rtl="0" algn="l">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2504250" y="9909902"/>
            <a:ext cx="2551500" cy="569400"/>
          </a:xfrm>
          <a:prstGeom prst="rect">
            <a:avLst/>
          </a:prstGeom>
          <a:noFill/>
          <a:ln>
            <a:noFill/>
          </a:ln>
        </p:spPr>
        <p:txBody>
          <a:bodyPr anchorCtr="0" anchor="ctr" bIns="37450" lIns="74900" spcFirstLastPara="1" rIns="74900" wrap="square" tIns="37450">
            <a:noAutofit/>
          </a:bodyPr>
          <a:lstStyle>
            <a:lvl1pPr lvl="0" marR="0" rtl="0" algn="ctr">
              <a:spcBef>
                <a:spcPts val="0"/>
              </a:spcBef>
              <a:spcAft>
                <a:spcPts val="0"/>
              </a:spcAft>
              <a:buSzPts val="1100"/>
              <a:buNone/>
              <a:defRPr b="0" i="0" sz="14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5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5339250" y="9909902"/>
            <a:ext cx="1701000" cy="569400"/>
          </a:xfrm>
          <a:prstGeom prst="rect">
            <a:avLst/>
          </a:prstGeom>
          <a:noFill/>
          <a:ln>
            <a:noFill/>
          </a:ln>
        </p:spPr>
        <p:txBody>
          <a:bodyPr anchorCtr="0" anchor="ctr" bIns="37450" lIns="74900" spcFirstLastPara="1" rIns="74900" wrap="square" tIns="37450">
            <a:noAutofit/>
          </a:bodyPr>
          <a:lstStyle>
            <a:lvl1pPr indent="0" lvl="0" marL="0" marR="0" rtl="0" algn="r">
              <a:spcBef>
                <a:spcPts val="0"/>
              </a:spcBef>
              <a:buNone/>
              <a:defRPr b="0" i="0" sz="1400" u="none" cap="none" strike="noStrike">
                <a:solidFill>
                  <a:srgbClr val="888888"/>
                </a:solidFill>
                <a:latin typeface="Calibri"/>
                <a:ea typeface="Calibri"/>
                <a:cs typeface="Calibri"/>
                <a:sym typeface="Calibri"/>
              </a:defRPr>
            </a:lvl1pPr>
            <a:lvl2pPr indent="0" lvl="1" marL="0" marR="0" rtl="0" algn="r">
              <a:spcBef>
                <a:spcPts val="0"/>
              </a:spcBef>
              <a:buNone/>
              <a:defRPr b="0" i="0" sz="1400" u="none" cap="none" strike="noStrike">
                <a:solidFill>
                  <a:srgbClr val="888888"/>
                </a:solidFill>
                <a:latin typeface="Calibri"/>
                <a:ea typeface="Calibri"/>
                <a:cs typeface="Calibri"/>
                <a:sym typeface="Calibri"/>
              </a:defRPr>
            </a:lvl2pPr>
            <a:lvl3pPr indent="0" lvl="2" marL="0" marR="0" rtl="0" algn="r">
              <a:spcBef>
                <a:spcPts val="0"/>
              </a:spcBef>
              <a:buNone/>
              <a:defRPr b="0" i="0" sz="1400" u="none" cap="none" strike="noStrike">
                <a:solidFill>
                  <a:srgbClr val="888888"/>
                </a:solidFill>
                <a:latin typeface="Calibri"/>
                <a:ea typeface="Calibri"/>
                <a:cs typeface="Calibri"/>
                <a:sym typeface="Calibri"/>
              </a:defRPr>
            </a:lvl3pPr>
            <a:lvl4pPr indent="0" lvl="3" marL="0" marR="0" rtl="0" algn="r">
              <a:spcBef>
                <a:spcPts val="0"/>
              </a:spcBef>
              <a:buNone/>
              <a:defRPr b="0" i="0" sz="1400" u="none" cap="none" strike="noStrike">
                <a:solidFill>
                  <a:srgbClr val="888888"/>
                </a:solidFill>
                <a:latin typeface="Calibri"/>
                <a:ea typeface="Calibri"/>
                <a:cs typeface="Calibri"/>
                <a:sym typeface="Calibri"/>
              </a:defRPr>
            </a:lvl4pPr>
            <a:lvl5pPr indent="0" lvl="4" marL="0" marR="0" rtl="0" algn="r">
              <a:spcBef>
                <a:spcPts val="0"/>
              </a:spcBef>
              <a:buNone/>
              <a:defRPr b="0" i="0" sz="1400" u="none" cap="none" strike="noStrike">
                <a:solidFill>
                  <a:srgbClr val="888888"/>
                </a:solidFill>
                <a:latin typeface="Calibri"/>
                <a:ea typeface="Calibri"/>
                <a:cs typeface="Calibri"/>
                <a:sym typeface="Calibri"/>
              </a:defRPr>
            </a:lvl5pPr>
            <a:lvl6pPr indent="0" lvl="5" marL="0" marR="0" rtl="0" algn="r">
              <a:spcBef>
                <a:spcPts val="0"/>
              </a:spcBef>
              <a:buNone/>
              <a:defRPr b="0" i="0" sz="1400" u="none" cap="none" strike="noStrike">
                <a:solidFill>
                  <a:srgbClr val="888888"/>
                </a:solidFill>
                <a:latin typeface="Calibri"/>
                <a:ea typeface="Calibri"/>
                <a:cs typeface="Calibri"/>
                <a:sym typeface="Calibri"/>
              </a:defRPr>
            </a:lvl6pPr>
            <a:lvl7pPr indent="0" lvl="6" marL="0" marR="0" rtl="0" algn="r">
              <a:spcBef>
                <a:spcPts val="0"/>
              </a:spcBef>
              <a:buNone/>
              <a:defRPr b="0" i="0" sz="1400" u="none" cap="none" strike="noStrike">
                <a:solidFill>
                  <a:srgbClr val="888888"/>
                </a:solidFill>
                <a:latin typeface="Calibri"/>
                <a:ea typeface="Calibri"/>
                <a:cs typeface="Calibri"/>
                <a:sym typeface="Calibri"/>
              </a:defRPr>
            </a:lvl7pPr>
            <a:lvl8pPr indent="0" lvl="7" marL="0" marR="0" rtl="0" algn="r">
              <a:spcBef>
                <a:spcPts val="0"/>
              </a:spcBef>
              <a:buNone/>
              <a:defRPr b="0" i="0" sz="1400" u="none" cap="none" strike="noStrike">
                <a:solidFill>
                  <a:srgbClr val="888888"/>
                </a:solidFill>
                <a:latin typeface="Calibri"/>
                <a:ea typeface="Calibri"/>
                <a:cs typeface="Calibri"/>
                <a:sym typeface="Calibri"/>
              </a:defRPr>
            </a:lvl8pPr>
            <a:lvl9pPr indent="0" lvl="8" marL="0" marR="0" rtl="0" algn="r">
              <a:spcBef>
                <a:spcPts val="0"/>
              </a:spcBef>
              <a:buNone/>
              <a:defRPr b="0" i="0" sz="1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3"/>
          <p:cNvSpPr txBox="1"/>
          <p:nvPr/>
        </p:nvSpPr>
        <p:spPr>
          <a:xfrm>
            <a:off x="0" y="137650"/>
            <a:ext cx="7852800" cy="564000"/>
          </a:xfrm>
          <a:prstGeom prst="rect">
            <a:avLst/>
          </a:prstGeom>
          <a:noFill/>
          <a:ln>
            <a:noFill/>
          </a:ln>
        </p:spPr>
        <p:txBody>
          <a:bodyPr anchorCtr="0" anchor="b" bIns="74900" lIns="74900" spcFirstLastPara="1" rIns="74900" wrap="square" tIns="74900">
            <a:noAutofit/>
          </a:bodyPr>
          <a:lstStyle/>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457200" lvl="0" marL="457200" rtl="0" algn="l">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rPr b="1" lang="en-GB" sz="1800">
                <a:latin typeface="Comfortaa"/>
                <a:ea typeface="Comfortaa"/>
                <a:cs typeface="Comfortaa"/>
                <a:sym typeface="Comfortaa"/>
              </a:rPr>
              <a:t>Year 9 Term 1 - 2a </a:t>
            </a:r>
            <a:r>
              <a:rPr b="1" lang="en-GB" sz="2600">
                <a:solidFill>
                  <a:srgbClr val="0D0D0D"/>
                </a:solidFill>
                <a:highlight>
                  <a:schemeClr val="lt1"/>
                </a:highlight>
                <a:latin typeface="Comfortaa"/>
                <a:ea typeface="Comfortaa"/>
                <a:cs typeface="Comfortaa"/>
                <a:sym typeface="Comfortaa"/>
              </a:rPr>
              <a:t>Louisa Boyd</a:t>
            </a:r>
            <a:endParaRPr b="1" sz="1800">
              <a:latin typeface="Comfortaa"/>
              <a:ea typeface="Comfortaa"/>
              <a:cs typeface="Comfortaa"/>
              <a:sym typeface="Comfortaa"/>
            </a:endParaRPr>
          </a:p>
          <a:p>
            <a:pPr indent="0" lvl="0" marL="0" rtl="0" algn="ctr">
              <a:lnSpc>
                <a:spcPct val="90000"/>
              </a:lnSpc>
              <a:spcBef>
                <a:spcPts val="0"/>
              </a:spcBef>
              <a:spcAft>
                <a:spcPts val="0"/>
              </a:spcAft>
              <a:buNone/>
            </a:pPr>
            <a:r>
              <a:t/>
            </a:r>
            <a:endParaRPr b="1" sz="800">
              <a:latin typeface="Comfortaa"/>
              <a:ea typeface="Comfortaa"/>
              <a:cs typeface="Comfortaa"/>
              <a:sym typeface="Comfortaa"/>
            </a:endParaRPr>
          </a:p>
        </p:txBody>
      </p:sp>
      <p:graphicFrame>
        <p:nvGraphicFramePr>
          <p:cNvPr id="85" name="Google Shape;85;p13"/>
          <p:cNvGraphicFramePr/>
          <p:nvPr/>
        </p:nvGraphicFramePr>
        <p:xfrm>
          <a:off x="198371" y="987095"/>
          <a:ext cx="3000000" cy="3000000"/>
        </p:xfrm>
        <a:graphic>
          <a:graphicData uri="http://schemas.openxmlformats.org/drawingml/2006/table">
            <a:tbl>
              <a:tblPr>
                <a:noFill/>
                <a:tableStyleId>{0BB0E02E-A2EF-4AEC-83B7-952101E9F8B1}</a:tableStyleId>
              </a:tblPr>
              <a:tblGrid>
                <a:gridCol w="1100100"/>
                <a:gridCol w="3299450"/>
                <a:gridCol w="2763725"/>
              </a:tblGrid>
              <a:tr h="1493025">
                <a:tc gridSpan="3">
                  <a:txBody>
                    <a:bodyPr/>
                    <a:lstStyle/>
                    <a:p>
                      <a:pPr indent="0" lvl="0" marL="0" rtl="0" algn="l">
                        <a:lnSpc>
                          <a:spcPct val="115000"/>
                        </a:lnSpc>
                        <a:spcBef>
                          <a:spcPts val="1200"/>
                        </a:spcBef>
                        <a:spcAft>
                          <a:spcPts val="0"/>
                        </a:spcAft>
                        <a:buClr>
                          <a:schemeClr val="dk1"/>
                        </a:buClr>
                        <a:buSzPts val="1100"/>
                        <a:buFont typeface="Arial"/>
                        <a:buNone/>
                      </a:pPr>
                      <a:r>
                        <a:rPr lang="en-GB" sz="1100">
                          <a:solidFill>
                            <a:schemeClr val="dk1"/>
                          </a:solidFill>
                          <a:latin typeface="Comfortaa"/>
                          <a:ea typeface="Comfortaa"/>
                          <a:cs typeface="Comfortaa"/>
                          <a:sym typeface="Comfortaa"/>
                        </a:rPr>
                        <a:t>This creative project introduces students to the artist Louisa Boyd, whose mixed media work blends abstraction, symbolism, and a deep connection to natural and celestial themes. Students will explore the meaning of “celestial”—relating to stars, planets, and the universe—as a starting point for personal exploration.</a:t>
                      </a:r>
                      <a:endParaRPr sz="1100">
                        <a:solidFill>
                          <a:schemeClr val="dk1"/>
                        </a:solidFill>
                        <a:latin typeface="Comfortaa"/>
                        <a:ea typeface="Comfortaa"/>
                        <a:cs typeface="Comfortaa"/>
                        <a:sym typeface="Comfortaa"/>
                      </a:endParaRPr>
                    </a:p>
                    <a:p>
                      <a:pPr indent="0" lvl="0" marL="0" rtl="0" algn="l">
                        <a:lnSpc>
                          <a:spcPct val="115000"/>
                        </a:lnSpc>
                        <a:spcBef>
                          <a:spcPts val="1200"/>
                        </a:spcBef>
                        <a:spcAft>
                          <a:spcPts val="1200"/>
                        </a:spcAft>
                        <a:buNone/>
                      </a:pPr>
                      <a:r>
                        <a:rPr lang="en-GB" sz="1100">
                          <a:solidFill>
                            <a:schemeClr val="dk1"/>
                          </a:solidFill>
                          <a:latin typeface="Comfortaa"/>
                          <a:ea typeface="Comfortaa"/>
                          <a:cs typeface="Comfortaa"/>
                          <a:sym typeface="Comfortaa"/>
                        </a:rPr>
                        <a:t>Through practical workshops in paintbrush techniques, research into astrology and numerology, and the development of personal celestial symbols, students will create an artwork that represents their identity through cosmic imagery. The outcome will be both meaningful and expressive, drawing from personal beliefs, star signs, and abstract mark-making</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chemeClr val="dk1"/>
                      </a:solidFill>
                      <a:prstDash val="solid"/>
                      <a:round/>
                      <a:headEnd len="sm" w="sm" type="none"/>
                      <a:tailEnd len="sm" w="sm" type="none"/>
                    </a:lnB>
                  </a:tcPr>
                </a:tc>
                <a:tc hMerge="1"/>
                <a:tc hMerge="1"/>
              </a:tr>
              <a:tr h="277450">
                <a:tc gridSpan="2">
                  <a:txBody>
                    <a:bodyPr/>
                    <a:lstStyle/>
                    <a:p>
                      <a:pPr indent="0" lvl="0" marL="0" rtl="0" algn="l">
                        <a:spcBef>
                          <a:spcPts val="0"/>
                        </a:spcBef>
                        <a:spcAft>
                          <a:spcPts val="0"/>
                        </a:spcAft>
                        <a:buNone/>
                      </a:pPr>
                      <a:r>
                        <a:rPr lang="en-GB" sz="1100">
                          <a:latin typeface="Comfortaa"/>
                          <a:ea typeface="Comfortaa"/>
                          <a:cs typeface="Comfortaa"/>
                          <a:sym typeface="Comfortaa"/>
                        </a:rPr>
                        <a:t>  Learning Intentions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a:txBody>
                    <a:bodyPr/>
                    <a:lstStyle/>
                    <a:p>
                      <a:pPr indent="0" lvl="0" marL="0" rtl="0" algn="l">
                        <a:spcBef>
                          <a:spcPts val="0"/>
                        </a:spcBef>
                        <a:spcAft>
                          <a:spcPts val="0"/>
                        </a:spcAft>
                        <a:buNone/>
                      </a:pPr>
                      <a:r>
                        <a:rPr lang="en-GB" sz="1100">
                          <a:latin typeface="Comfortaa"/>
                          <a:ea typeface="Comfortaa"/>
                          <a:cs typeface="Comfortaa"/>
                          <a:sym typeface="Comfortaa"/>
                        </a:rPr>
                        <a:t>Success Criteria </a:t>
                      </a:r>
                      <a:endParaRPr sz="1100">
                        <a:latin typeface="Comfortaa"/>
                        <a:ea typeface="Comfortaa"/>
                        <a:cs typeface="Comfortaa"/>
                        <a:sym typeface="Comfortaa"/>
                      </a:endParaRPr>
                    </a:p>
                  </a:txBody>
                  <a:tcPr marT="46800" marB="46800" marR="39600" marL="3960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r>
              <a:tr h="966400">
                <a:tc>
                  <a:txBody>
                    <a:bodyPr/>
                    <a:lstStyle/>
                    <a:p>
                      <a:pPr indent="0" lvl="0" marL="0" rtl="0" algn="ctr">
                        <a:spcBef>
                          <a:spcPts val="0"/>
                        </a:spcBef>
                        <a:spcAft>
                          <a:spcPts val="0"/>
                        </a:spcAft>
                        <a:buNone/>
                      </a:pPr>
                      <a:r>
                        <a:rPr b="1" lang="en-GB" sz="900">
                          <a:latin typeface="Comfortaa"/>
                          <a:ea typeface="Comfortaa"/>
                          <a:cs typeface="Comfortaa"/>
                          <a:sym typeface="Comfortaa"/>
                        </a:rPr>
                        <a:t>Lesson </a:t>
                      </a:r>
                      <a:endParaRPr b="1" sz="900">
                        <a:latin typeface="Comfortaa"/>
                        <a:ea typeface="Comfortaa"/>
                        <a:cs typeface="Comfortaa"/>
                        <a:sym typeface="Comfortaa"/>
                      </a:endParaRPr>
                    </a:p>
                    <a:p>
                      <a:pPr indent="0" lvl="0" marL="0" rtl="0" algn="ctr">
                        <a:spcBef>
                          <a:spcPts val="0"/>
                        </a:spcBef>
                        <a:spcAft>
                          <a:spcPts val="0"/>
                        </a:spcAft>
                        <a:buNone/>
                      </a:pPr>
                      <a:r>
                        <a:rPr b="1" lang="en-GB" sz="1900">
                          <a:latin typeface="Comfortaa"/>
                          <a:ea typeface="Comfortaa"/>
                          <a:cs typeface="Comfortaa"/>
                          <a:sym typeface="Comfortaa"/>
                        </a:rPr>
                        <a:t>  </a:t>
                      </a:r>
                      <a:endParaRPr b="1" sz="1900">
                        <a:latin typeface="Comfortaa"/>
                        <a:ea typeface="Comfortaa"/>
                        <a:cs typeface="Comfortaa"/>
                        <a:sym typeface="Comfortaa"/>
                      </a:endParaRPr>
                    </a:p>
                    <a:p>
                      <a:pPr indent="0" lvl="0" marL="0" rtl="0" algn="ctr">
                        <a:spcBef>
                          <a:spcPts val="0"/>
                        </a:spcBef>
                        <a:spcAft>
                          <a:spcPts val="0"/>
                        </a:spcAft>
                        <a:buNone/>
                      </a:pPr>
                      <a:r>
                        <a:rPr b="1" lang="en-GB" sz="1900">
                          <a:latin typeface="Comfortaa"/>
                          <a:ea typeface="Comfortaa"/>
                          <a:cs typeface="Comfortaa"/>
                          <a:sym typeface="Comfortaa"/>
                        </a:rPr>
                        <a:t> 1-2</a:t>
                      </a:r>
                      <a:endParaRPr b="1" sz="1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en-GB" sz="1100">
                          <a:solidFill>
                            <a:srgbClr val="000000"/>
                          </a:solidFill>
                          <a:latin typeface="Comfortaa"/>
                          <a:ea typeface="Comfortaa"/>
                          <a:cs typeface="Comfortaa"/>
                          <a:sym typeface="Comfortaa"/>
                        </a:rPr>
                        <a:t>Introduction to Louisa Boyd and the meaning of Celestial.</a:t>
                      </a:r>
                      <a:endParaRPr>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Present images on a double page</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Use </a:t>
                      </a:r>
                      <a:r>
                        <a:rPr b="1" lang="en-GB" sz="700" u="sng">
                          <a:solidFill>
                            <a:srgbClr val="000000"/>
                          </a:solidFill>
                          <a:latin typeface="Comfortaa"/>
                          <a:ea typeface="Comfortaa"/>
                          <a:cs typeface="Comfortaa"/>
                          <a:sym typeface="Comfortaa"/>
                        </a:rPr>
                        <a:t>BISCIT</a:t>
                      </a:r>
                      <a:r>
                        <a:rPr lang="en-GB" sz="700">
                          <a:solidFill>
                            <a:srgbClr val="000000"/>
                          </a:solidFill>
                          <a:latin typeface="Comfortaa"/>
                          <a:ea typeface="Comfortaa"/>
                          <a:cs typeface="Comfortaa"/>
                          <a:sym typeface="Comfortaa"/>
                        </a:rPr>
                        <a:t> sheet to recall at least 3 facts</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Use sketch book paper to write each fact in OWN words.</a:t>
                      </a:r>
                      <a:endParaRPr sz="1000">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96500">
                <a:tc>
                  <a:txBody>
                    <a:bodyPr/>
                    <a:lstStyle/>
                    <a:p>
                      <a:pPr indent="0" lvl="0" marL="0" rtl="0" algn="ctr">
                        <a:spcBef>
                          <a:spcPts val="0"/>
                        </a:spcBef>
                        <a:spcAft>
                          <a:spcPts val="0"/>
                        </a:spcAft>
                        <a:buNone/>
                      </a:pPr>
                      <a:r>
                        <a:rPr b="1" lang="en-GB" sz="1900">
                          <a:latin typeface="Comfortaa"/>
                          <a:ea typeface="Comfortaa"/>
                          <a:cs typeface="Comfortaa"/>
                          <a:sym typeface="Comfortaa"/>
                        </a:rPr>
                        <a:t> 3-4</a:t>
                      </a:r>
                      <a:endParaRPr b="1" sz="1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lang="en-GB" sz="1100">
                          <a:solidFill>
                            <a:srgbClr val="000000"/>
                          </a:solidFill>
                          <a:latin typeface="Comfortaa"/>
                          <a:ea typeface="Comfortaa"/>
                          <a:cs typeface="Comfortaa"/>
                          <a:sym typeface="Comfortaa"/>
                        </a:rPr>
                        <a:t> Explore paint brush techniques </a:t>
                      </a:r>
                      <a:endParaRPr b="1" sz="11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t/>
                      </a:r>
                      <a:endParaRPr b="1" sz="12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Clr>
                          <a:srgbClr val="000000"/>
                        </a:buClr>
                        <a:buSzPts val="1100"/>
                        <a:buFont typeface="Arial"/>
                        <a:buNone/>
                      </a:pPr>
                      <a:r>
                        <a:rPr b="1" lang="en-GB" sz="700">
                          <a:solidFill>
                            <a:srgbClr val="000000"/>
                          </a:solidFill>
                          <a:latin typeface="Comfortaa"/>
                          <a:ea typeface="Comfortaa"/>
                          <a:cs typeface="Comfortaa"/>
                          <a:sym typeface="Comfortaa"/>
                        </a:rPr>
                        <a:t>Evidence of</a:t>
                      </a:r>
                      <a:endParaRPr b="1"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Ability to use step by step instructions.</a:t>
                      </a:r>
                      <a:endParaRPr b="1"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b="1" lang="en-GB" sz="700" u="sng">
                          <a:solidFill>
                            <a:srgbClr val="000000"/>
                          </a:solidFill>
                          <a:latin typeface="Comfortaa"/>
                          <a:ea typeface="Comfortaa"/>
                          <a:cs typeface="Comfortaa"/>
                          <a:sym typeface="Comfortaa"/>
                        </a:rPr>
                        <a:t>Tonal values </a:t>
                      </a:r>
                      <a:endParaRPr b="1" sz="700" u="sng">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Use of circular stencil to create planet-like circles across a double page.</a:t>
                      </a:r>
                      <a:endParaRPr b="1" sz="500" u="sng">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60250">
                <a:tc>
                  <a:txBody>
                    <a:bodyPr/>
                    <a:lstStyle/>
                    <a:p>
                      <a:pPr indent="0" lvl="0" marL="0" rtl="0" algn="ctr">
                        <a:spcBef>
                          <a:spcPts val="0"/>
                        </a:spcBef>
                        <a:spcAft>
                          <a:spcPts val="0"/>
                        </a:spcAft>
                        <a:buNone/>
                      </a:pPr>
                      <a:r>
                        <a:rPr b="1" lang="en-GB" sz="1900">
                          <a:latin typeface="Comfortaa"/>
                          <a:ea typeface="Comfortaa"/>
                          <a:cs typeface="Comfortaa"/>
                          <a:sym typeface="Comfortaa"/>
                        </a:rPr>
                        <a:t>5-6</a:t>
                      </a:r>
                      <a:endParaRPr b="1" sz="1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t/>
                      </a:r>
                      <a:endParaRPr b="1" sz="1100">
                        <a:solidFill>
                          <a:srgbClr val="000000"/>
                        </a:solidFill>
                        <a:latin typeface="Comfortaa"/>
                        <a:ea typeface="Comfortaa"/>
                        <a:cs typeface="Comfortaa"/>
                        <a:sym typeface="Comfortaa"/>
                      </a:endParaRPr>
                    </a:p>
                    <a:p>
                      <a:pPr indent="0" lvl="0" marL="0" rtl="0" algn="ctr">
                        <a:lnSpc>
                          <a:spcPct val="115000"/>
                        </a:lnSpc>
                        <a:spcBef>
                          <a:spcPts val="0"/>
                        </a:spcBef>
                        <a:spcAft>
                          <a:spcPts val="0"/>
                        </a:spcAft>
                        <a:buClr>
                          <a:srgbClr val="000000"/>
                        </a:buClr>
                        <a:buSzPts val="1100"/>
                        <a:buFont typeface="Arial"/>
                        <a:buNone/>
                      </a:pPr>
                      <a:r>
                        <a:rPr lang="en-GB" sz="1100">
                          <a:solidFill>
                            <a:srgbClr val="000000"/>
                          </a:solidFill>
                          <a:latin typeface="Comfortaa"/>
                          <a:ea typeface="Comfortaa"/>
                          <a:cs typeface="Comfortaa"/>
                          <a:sym typeface="Comfortaa"/>
                        </a:rPr>
                        <a:t>Explore personal star signs and numerology</a:t>
                      </a:r>
                      <a:endParaRPr b="1" sz="1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700">
                          <a:solidFill>
                            <a:srgbClr val="000000"/>
                          </a:solidFill>
                          <a:latin typeface="Comfortaa"/>
                          <a:ea typeface="Comfortaa"/>
                          <a:cs typeface="Comfortaa"/>
                          <a:sym typeface="Comfortaa"/>
                        </a:rPr>
                        <a:t>Ability to</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use step by step instructions.</a:t>
                      </a:r>
                      <a:endParaRPr b="1"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Use resource sheet to calculate </a:t>
                      </a:r>
                      <a:r>
                        <a:rPr b="1" lang="en-GB" sz="700" u="sng">
                          <a:solidFill>
                            <a:srgbClr val="000000"/>
                          </a:solidFill>
                          <a:latin typeface="Comfortaa"/>
                          <a:ea typeface="Comfortaa"/>
                          <a:cs typeface="Comfortaa"/>
                          <a:sym typeface="Comfortaa"/>
                        </a:rPr>
                        <a:t>life path number</a:t>
                      </a:r>
                      <a:r>
                        <a:rPr lang="en-GB" sz="700">
                          <a:solidFill>
                            <a:srgbClr val="000000"/>
                          </a:solidFill>
                          <a:latin typeface="Comfortaa"/>
                          <a:ea typeface="Comfortaa"/>
                          <a:cs typeface="Comfortaa"/>
                          <a:sym typeface="Comfortaa"/>
                        </a:rPr>
                        <a:t> and </a:t>
                      </a:r>
                      <a:r>
                        <a:rPr b="1" lang="en-GB" sz="700" u="sng">
                          <a:solidFill>
                            <a:srgbClr val="000000"/>
                          </a:solidFill>
                          <a:latin typeface="Comfortaa"/>
                          <a:ea typeface="Comfortaa"/>
                          <a:cs typeface="Comfortaa"/>
                          <a:sym typeface="Comfortaa"/>
                        </a:rPr>
                        <a:t>star sign</a:t>
                      </a:r>
                      <a:endParaRPr b="1" sz="700" u="sng">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Reflect on meanings and </a:t>
                      </a:r>
                      <a:r>
                        <a:rPr b="1" lang="en-GB" sz="700" u="sng">
                          <a:solidFill>
                            <a:srgbClr val="000000"/>
                          </a:solidFill>
                          <a:latin typeface="Comfortaa"/>
                          <a:ea typeface="Comfortaa"/>
                          <a:cs typeface="Comfortaa"/>
                          <a:sym typeface="Comfortaa"/>
                        </a:rPr>
                        <a:t>make</a:t>
                      </a:r>
                      <a:r>
                        <a:rPr lang="en-GB" sz="700">
                          <a:solidFill>
                            <a:srgbClr val="000000"/>
                          </a:solidFill>
                          <a:latin typeface="Comfortaa"/>
                          <a:ea typeface="Comfortaa"/>
                          <a:cs typeface="Comfortaa"/>
                          <a:sym typeface="Comfortaa"/>
                        </a:rPr>
                        <a:t> </a:t>
                      </a:r>
                      <a:r>
                        <a:rPr b="1" lang="en-GB" sz="700" u="sng">
                          <a:solidFill>
                            <a:srgbClr val="000000"/>
                          </a:solidFill>
                          <a:latin typeface="Comfortaa"/>
                          <a:ea typeface="Comfortaa"/>
                          <a:cs typeface="Comfortaa"/>
                          <a:sym typeface="Comfortaa"/>
                        </a:rPr>
                        <a:t>connections</a:t>
                      </a:r>
                      <a:endParaRPr b="1" sz="700" u="sng">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b="1" lang="en-GB" sz="700" u="sng">
                          <a:solidFill>
                            <a:srgbClr val="000000"/>
                          </a:solidFill>
                          <a:latin typeface="Comfortaa"/>
                          <a:ea typeface="Comfortaa"/>
                          <a:cs typeface="Comfortaa"/>
                          <a:sym typeface="Comfortaa"/>
                        </a:rPr>
                        <a:t>Record findings</a:t>
                      </a:r>
                      <a:r>
                        <a:rPr lang="en-GB" sz="700">
                          <a:solidFill>
                            <a:srgbClr val="000000"/>
                          </a:solidFill>
                          <a:latin typeface="Comfortaa"/>
                          <a:ea typeface="Comfortaa"/>
                          <a:cs typeface="Comfortaa"/>
                          <a:sym typeface="Comfortaa"/>
                        </a:rPr>
                        <a:t> and create a sketch of star sign</a:t>
                      </a:r>
                      <a:endParaRPr sz="7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517675">
                <a:tc>
                  <a:txBody>
                    <a:bodyPr/>
                    <a:lstStyle/>
                    <a:p>
                      <a:pPr indent="0" lvl="0" marL="0" rtl="0" algn="ctr">
                        <a:spcBef>
                          <a:spcPts val="0"/>
                        </a:spcBef>
                        <a:spcAft>
                          <a:spcPts val="0"/>
                        </a:spcAft>
                        <a:buNone/>
                      </a:pPr>
                      <a:r>
                        <a:rPr b="1" lang="en-GB" sz="1900">
                          <a:latin typeface="Comfortaa"/>
                          <a:ea typeface="Comfortaa"/>
                          <a:cs typeface="Comfortaa"/>
                          <a:sym typeface="Comfortaa"/>
                        </a:rPr>
                        <a:t>7-8</a:t>
                      </a:r>
                      <a:endParaRPr b="1" sz="1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lang="en-GB" sz="1100">
                          <a:solidFill>
                            <a:srgbClr val="1F1F1F"/>
                          </a:solidFill>
                          <a:highlight>
                            <a:srgbClr val="FFFFFF"/>
                          </a:highlight>
                          <a:latin typeface="Comfortaa"/>
                          <a:ea typeface="Comfortaa"/>
                          <a:cs typeface="Comfortaa"/>
                          <a:sym typeface="Comfortaa"/>
                        </a:rPr>
                        <a:t>Developing Personal Celestial Symbols </a:t>
                      </a:r>
                      <a:endParaRPr b="1" sz="11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700">
                          <a:solidFill>
                            <a:srgbClr val="000000"/>
                          </a:solidFill>
                          <a:latin typeface="Comfortaa"/>
                          <a:ea typeface="Comfortaa"/>
                          <a:cs typeface="Comfortaa"/>
                          <a:sym typeface="Comfortaa"/>
                        </a:rPr>
                        <a:t>Knowledge of </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b="1" lang="en-GB" sz="700" u="sng">
                          <a:solidFill>
                            <a:srgbClr val="000000"/>
                          </a:solidFill>
                          <a:latin typeface="Comfortaa"/>
                          <a:ea typeface="Comfortaa"/>
                          <a:cs typeface="Comfortaa"/>
                          <a:sym typeface="Comfortaa"/>
                        </a:rPr>
                        <a:t>Personal astrology symbols </a:t>
                      </a:r>
                      <a:r>
                        <a:rPr lang="en-GB" sz="700">
                          <a:solidFill>
                            <a:srgbClr val="000000"/>
                          </a:solidFill>
                          <a:latin typeface="Comfortaa"/>
                          <a:ea typeface="Comfortaa"/>
                          <a:cs typeface="Comfortaa"/>
                          <a:sym typeface="Comfortaa"/>
                        </a:rPr>
                        <a:t>and information</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SzPts val="700"/>
                        <a:buFont typeface="Comfortaa"/>
                        <a:buAutoNum type="arabicPeriod"/>
                      </a:pPr>
                      <a:r>
                        <a:rPr lang="en-GB" sz="700">
                          <a:solidFill>
                            <a:srgbClr val="000000"/>
                          </a:solidFill>
                          <a:latin typeface="Comfortaa"/>
                          <a:ea typeface="Comfortaa"/>
                          <a:cs typeface="Comfortaa"/>
                          <a:sym typeface="Comfortaa"/>
                        </a:rPr>
                        <a:t>Ability to apply line, tone, texture and shape to create </a:t>
                      </a:r>
                      <a:r>
                        <a:rPr b="1" lang="en-GB" sz="700" u="sng">
                          <a:solidFill>
                            <a:srgbClr val="1F1F1F"/>
                          </a:solidFill>
                          <a:highlight>
                            <a:srgbClr val="FFFFFF"/>
                          </a:highlight>
                          <a:latin typeface="Comfortaa"/>
                          <a:ea typeface="Comfortaa"/>
                          <a:cs typeface="Comfortaa"/>
                          <a:sym typeface="Comfortaa"/>
                        </a:rPr>
                        <a:t>Personal Celestial Symbols</a:t>
                      </a:r>
                      <a:endParaRPr b="1" sz="700" u="sng">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1F1F1F"/>
                        </a:buClr>
                        <a:buSzPts val="700"/>
                        <a:buFont typeface="Comfortaa"/>
                        <a:buAutoNum type="arabicPeriod"/>
                      </a:pPr>
                      <a:r>
                        <a:rPr lang="en-GB" sz="700">
                          <a:solidFill>
                            <a:srgbClr val="1F1F1F"/>
                          </a:solidFill>
                          <a:highlight>
                            <a:srgbClr val="FFFFFF"/>
                          </a:highlight>
                          <a:latin typeface="Comfortaa"/>
                          <a:ea typeface="Comfortaa"/>
                          <a:cs typeface="Comfortaa"/>
                          <a:sym typeface="Comfortaa"/>
                        </a:rPr>
                        <a:t>Adding </a:t>
                      </a:r>
                      <a:r>
                        <a:rPr b="1" lang="en-GB" sz="700" u="sng">
                          <a:solidFill>
                            <a:srgbClr val="1F1F1F"/>
                          </a:solidFill>
                          <a:highlight>
                            <a:srgbClr val="FFFFFF"/>
                          </a:highlight>
                          <a:latin typeface="Comfortaa"/>
                          <a:ea typeface="Comfortaa"/>
                          <a:cs typeface="Comfortaa"/>
                          <a:sym typeface="Comfortaa"/>
                        </a:rPr>
                        <a:t>Surface Texture</a:t>
                      </a:r>
                      <a:r>
                        <a:rPr lang="en-GB" sz="700">
                          <a:solidFill>
                            <a:srgbClr val="1F1F1F"/>
                          </a:solidFill>
                          <a:highlight>
                            <a:srgbClr val="FFFFFF"/>
                          </a:highlight>
                          <a:latin typeface="Comfortaa"/>
                          <a:ea typeface="Comfortaa"/>
                          <a:cs typeface="Comfortaa"/>
                          <a:sym typeface="Comfortaa"/>
                        </a:rPr>
                        <a:t> with Brusho Inks and Mixed Media</a:t>
                      </a:r>
                      <a:endParaRPr b="1" sz="7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845600">
                <a:tc>
                  <a:txBody>
                    <a:bodyPr/>
                    <a:lstStyle/>
                    <a:p>
                      <a:pPr indent="0" lvl="0" marL="0" rtl="0" algn="ctr">
                        <a:spcBef>
                          <a:spcPts val="0"/>
                        </a:spcBef>
                        <a:spcAft>
                          <a:spcPts val="0"/>
                        </a:spcAft>
                        <a:buNone/>
                      </a:pPr>
                      <a:r>
                        <a:rPr b="1" lang="en-GB" sz="1900">
                          <a:latin typeface="Comfortaa"/>
                          <a:ea typeface="Comfortaa"/>
                          <a:cs typeface="Comfortaa"/>
                          <a:sym typeface="Comfortaa"/>
                        </a:rPr>
                        <a:t>9</a:t>
                      </a:r>
                      <a:endParaRPr b="1" sz="1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lang="en-GB" sz="1100">
                          <a:solidFill>
                            <a:srgbClr val="1F1F1F"/>
                          </a:solidFill>
                          <a:highlight>
                            <a:srgbClr val="FFFFFF"/>
                          </a:highlight>
                          <a:latin typeface="Comfortaa"/>
                          <a:ea typeface="Comfortaa"/>
                          <a:cs typeface="Comfortaa"/>
                          <a:sym typeface="Comfortaa"/>
                        </a:rPr>
                        <a:t>Presenting  Personal Celestial Symbols </a:t>
                      </a:r>
                      <a:endParaRPr b="1" sz="11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700">
                          <a:solidFill>
                            <a:srgbClr val="000000"/>
                          </a:solidFill>
                          <a:latin typeface="Comfortaa"/>
                          <a:ea typeface="Comfortaa"/>
                          <a:cs typeface="Comfortaa"/>
                          <a:sym typeface="Comfortaa"/>
                        </a:rPr>
                        <a:t>Knowledge of composition </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Present drawings on an i</a:t>
                      </a:r>
                      <a:r>
                        <a:rPr b="1" lang="en-GB" sz="700" u="sng">
                          <a:solidFill>
                            <a:srgbClr val="000000"/>
                          </a:solidFill>
                          <a:latin typeface="Comfortaa"/>
                          <a:ea typeface="Comfortaa"/>
                          <a:cs typeface="Comfortaa"/>
                          <a:sym typeface="Comfortaa"/>
                        </a:rPr>
                        <a:t>nked double page.</a:t>
                      </a:r>
                      <a:endParaRPr b="1" sz="700" u="sng">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Annotate,clearly making links to Louisa Boyds work.</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SzPts val="700"/>
                        <a:buFont typeface="Comfortaa"/>
                        <a:buAutoNum type="arabicPeriod"/>
                      </a:pPr>
                      <a:r>
                        <a:rPr lang="en-GB" sz="700">
                          <a:solidFill>
                            <a:srgbClr val="000000"/>
                          </a:solidFill>
                          <a:latin typeface="Comfortaa"/>
                          <a:ea typeface="Comfortaa"/>
                          <a:cs typeface="Comfortaa"/>
                          <a:sym typeface="Comfortaa"/>
                        </a:rPr>
                        <a:t>Ability to </a:t>
                      </a:r>
                      <a:r>
                        <a:rPr b="1" lang="en-GB" sz="700" u="sng">
                          <a:solidFill>
                            <a:srgbClr val="000000"/>
                          </a:solidFill>
                          <a:latin typeface="Comfortaa"/>
                          <a:ea typeface="Comfortaa"/>
                          <a:cs typeface="Comfortaa"/>
                          <a:sym typeface="Comfortaa"/>
                        </a:rPr>
                        <a:t>apply line, tone, texture and shape</a:t>
                      </a:r>
                      <a:r>
                        <a:rPr lang="en-GB" sz="700">
                          <a:solidFill>
                            <a:srgbClr val="000000"/>
                          </a:solidFill>
                          <a:latin typeface="Comfortaa"/>
                          <a:ea typeface="Comfortaa"/>
                          <a:cs typeface="Comfortaa"/>
                          <a:sym typeface="Comfortaa"/>
                        </a:rPr>
                        <a:t> to create a personal</a:t>
                      </a:r>
                      <a:r>
                        <a:rPr lang="en-GB" sz="700">
                          <a:solidFill>
                            <a:srgbClr val="1F1F1F"/>
                          </a:solidFill>
                          <a:highlight>
                            <a:srgbClr val="FFFFFF"/>
                          </a:highlight>
                          <a:latin typeface="Comfortaa"/>
                          <a:ea typeface="Comfortaa"/>
                          <a:cs typeface="Comfortaa"/>
                          <a:sym typeface="Comfortaa"/>
                        </a:rPr>
                        <a:t> design page.</a:t>
                      </a:r>
                      <a:endParaRPr b="1" sz="500" u="sng">
                        <a:solidFill>
                          <a:srgbClr val="000000"/>
                        </a:solidFill>
                        <a:latin typeface="Comfortaa"/>
                        <a:ea typeface="Comfortaa"/>
                        <a:cs typeface="Comfortaa"/>
                        <a:sym typeface="Comfortaa"/>
                      </a:endParaRPr>
                    </a:p>
                    <a:p>
                      <a:pPr indent="0" lvl="0" marL="457200" rtl="0" algn="l">
                        <a:lnSpc>
                          <a:spcPct val="115000"/>
                        </a:lnSpc>
                        <a:spcBef>
                          <a:spcPts val="0"/>
                        </a:spcBef>
                        <a:spcAft>
                          <a:spcPts val="0"/>
                        </a:spcAft>
                        <a:buNone/>
                      </a:pPr>
                      <a:r>
                        <a:t/>
                      </a:r>
                      <a:endParaRPr b="1" sz="400" u="sng">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699725">
                <a:tc>
                  <a:txBody>
                    <a:bodyPr/>
                    <a:lstStyle/>
                    <a:p>
                      <a:pPr indent="0" lvl="0" marL="0" rtl="0" algn="ctr">
                        <a:spcBef>
                          <a:spcPts val="0"/>
                        </a:spcBef>
                        <a:spcAft>
                          <a:spcPts val="0"/>
                        </a:spcAft>
                        <a:buNone/>
                      </a:pPr>
                      <a:r>
                        <a:rPr b="1" lang="en-GB" sz="1900">
                          <a:latin typeface="Comfortaa"/>
                          <a:ea typeface="Comfortaa"/>
                          <a:cs typeface="Comfortaa"/>
                          <a:sym typeface="Comfortaa"/>
                        </a:rPr>
                        <a:t>10-13</a:t>
                      </a:r>
                      <a:endParaRPr b="1" sz="1900">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Clr>
                          <a:srgbClr val="000000"/>
                        </a:buClr>
                        <a:buSzPts val="1100"/>
                        <a:buFont typeface="Arial"/>
                        <a:buNone/>
                      </a:pPr>
                      <a:r>
                        <a:rPr lang="en-GB" sz="1100">
                          <a:solidFill>
                            <a:srgbClr val="1F1F1F"/>
                          </a:solidFill>
                          <a:highlight>
                            <a:srgbClr val="FFFFFF"/>
                          </a:highlight>
                          <a:latin typeface="Comfortaa"/>
                          <a:ea typeface="Comfortaa"/>
                          <a:cs typeface="Comfortaa"/>
                          <a:sym typeface="Comfortaa"/>
                        </a:rPr>
                        <a:t>Create  personal response</a:t>
                      </a:r>
                      <a:endParaRPr b="1" sz="1100">
                        <a:solidFill>
                          <a:srgbClr val="000000"/>
                        </a:solidFill>
                        <a:latin typeface="Comfortaa"/>
                        <a:ea typeface="Comfortaa"/>
                        <a:cs typeface="Comfortaa"/>
                        <a:sym typeface="Comfortaa"/>
                      </a:endParaRPr>
                    </a:p>
                  </a:txBody>
                  <a:tcPr marT="46800" marB="46800" marR="39600" marL="3960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sz="700">
                          <a:solidFill>
                            <a:srgbClr val="000000"/>
                          </a:solidFill>
                          <a:latin typeface="Comfortaa"/>
                          <a:ea typeface="Comfortaa"/>
                          <a:cs typeface="Comfortaa"/>
                          <a:sym typeface="Comfortaa"/>
                        </a:rPr>
                        <a:t>Evidence of </a:t>
                      </a:r>
                      <a:endParaRPr sz="700">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000000"/>
                          </a:solidFill>
                          <a:latin typeface="Comfortaa"/>
                          <a:ea typeface="Comfortaa"/>
                          <a:cs typeface="Comfortaa"/>
                          <a:sym typeface="Comfortaa"/>
                        </a:rPr>
                        <a:t>Clear contextual links to Louisa Boyds work.</a:t>
                      </a:r>
                      <a:endParaRPr b="1" sz="700" u="sng">
                        <a:solidFill>
                          <a:srgbClr val="000000"/>
                        </a:solidFill>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1F1F1F"/>
                          </a:solidFill>
                          <a:highlight>
                            <a:srgbClr val="FFFFFF"/>
                          </a:highlight>
                          <a:latin typeface="Comfortaa"/>
                          <a:ea typeface="Comfortaa"/>
                          <a:cs typeface="Comfortaa"/>
                          <a:sym typeface="Comfortaa"/>
                        </a:rPr>
                        <a:t> Planets cut from </a:t>
                      </a:r>
                      <a:r>
                        <a:rPr b="1" lang="en-GB" sz="700" u="sng">
                          <a:solidFill>
                            <a:srgbClr val="1F1F1F"/>
                          </a:solidFill>
                          <a:highlight>
                            <a:srgbClr val="FFFFFF"/>
                          </a:highlight>
                          <a:latin typeface="Comfortaa"/>
                          <a:ea typeface="Comfortaa"/>
                          <a:cs typeface="Comfortaa"/>
                          <a:sym typeface="Comfortaa"/>
                        </a:rPr>
                        <a:t>Local Maps</a:t>
                      </a:r>
                      <a:r>
                        <a:rPr lang="en-GB" sz="700">
                          <a:solidFill>
                            <a:srgbClr val="1F1F1F"/>
                          </a:solidFill>
                          <a:highlight>
                            <a:srgbClr val="FFFFFF"/>
                          </a:highlight>
                          <a:latin typeface="Comfortaa"/>
                          <a:ea typeface="Comfortaa"/>
                          <a:cs typeface="Comfortaa"/>
                          <a:sym typeface="Comfortaa"/>
                        </a:rPr>
                        <a:t> and </a:t>
                      </a:r>
                      <a:r>
                        <a:rPr b="1" lang="en-GB" sz="700" u="sng">
                          <a:solidFill>
                            <a:srgbClr val="1F1F1F"/>
                          </a:solidFill>
                          <a:highlight>
                            <a:srgbClr val="FFFFFF"/>
                          </a:highlight>
                          <a:latin typeface="Comfortaa"/>
                          <a:ea typeface="Comfortaa"/>
                          <a:cs typeface="Comfortaa"/>
                          <a:sym typeface="Comfortaa"/>
                        </a:rPr>
                        <a:t>Collage Paper</a:t>
                      </a:r>
                      <a:endParaRPr b="1" sz="700" u="sng">
                        <a:solidFill>
                          <a:srgbClr val="1F1F1F"/>
                        </a:solidFill>
                        <a:highlight>
                          <a:srgbClr val="FFFFFF"/>
                        </a:highlight>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1F1F1F"/>
                          </a:solidFill>
                          <a:highlight>
                            <a:srgbClr val="FFFFFF"/>
                          </a:highlight>
                          <a:latin typeface="Comfortaa"/>
                          <a:ea typeface="Comfortaa"/>
                          <a:cs typeface="Comfortaa"/>
                          <a:sym typeface="Comfortaa"/>
                        </a:rPr>
                        <a:t>Addition of  Surface Texture with </a:t>
                      </a:r>
                      <a:r>
                        <a:rPr b="1" lang="en-GB" sz="700" u="sng">
                          <a:solidFill>
                            <a:srgbClr val="1F1F1F"/>
                          </a:solidFill>
                          <a:highlight>
                            <a:srgbClr val="FFFFFF"/>
                          </a:highlight>
                          <a:latin typeface="Comfortaa"/>
                          <a:ea typeface="Comfortaa"/>
                          <a:cs typeface="Comfortaa"/>
                          <a:sym typeface="Comfortaa"/>
                        </a:rPr>
                        <a:t>Brusho Inks </a:t>
                      </a:r>
                      <a:r>
                        <a:rPr lang="en-GB" sz="700">
                          <a:solidFill>
                            <a:srgbClr val="1F1F1F"/>
                          </a:solidFill>
                          <a:highlight>
                            <a:srgbClr val="FFFFFF"/>
                          </a:highlight>
                          <a:latin typeface="Comfortaa"/>
                          <a:ea typeface="Comfortaa"/>
                          <a:cs typeface="Comfortaa"/>
                          <a:sym typeface="Comfortaa"/>
                        </a:rPr>
                        <a:t>and </a:t>
                      </a:r>
                      <a:r>
                        <a:rPr b="1" lang="en-GB" sz="700" u="sng">
                          <a:solidFill>
                            <a:srgbClr val="1F1F1F"/>
                          </a:solidFill>
                          <a:highlight>
                            <a:srgbClr val="FFFFFF"/>
                          </a:highlight>
                          <a:latin typeface="Comfortaa"/>
                          <a:ea typeface="Comfortaa"/>
                          <a:cs typeface="Comfortaa"/>
                          <a:sym typeface="Comfortaa"/>
                        </a:rPr>
                        <a:t>Mixed Media</a:t>
                      </a:r>
                      <a:endParaRPr b="1" sz="700" u="sng">
                        <a:solidFill>
                          <a:srgbClr val="1F1F1F"/>
                        </a:solidFill>
                        <a:highlight>
                          <a:srgbClr val="FFFFFF"/>
                        </a:highlight>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1F1F1F"/>
                          </a:solidFill>
                          <a:highlight>
                            <a:srgbClr val="FFFFFF"/>
                          </a:highlight>
                          <a:latin typeface="Comfortaa"/>
                          <a:ea typeface="Comfortaa"/>
                          <a:cs typeface="Comfortaa"/>
                          <a:sym typeface="Comfortaa"/>
                        </a:rPr>
                        <a:t>Stitching Techniques and Linking </a:t>
                      </a:r>
                      <a:r>
                        <a:rPr b="1" lang="en-GB" sz="700" u="sng">
                          <a:solidFill>
                            <a:srgbClr val="1F1F1F"/>
                          </a:solidFill>
                          <a:highlight>
                            <a:srgbClr val="FFFFFF"/>
                          </a:highlight>
                          <a:latin typeface="Comfortaa"/>
                          <a:ea typeface="Comfortaa"/>
                          <a:cs typeface="Comfortaa"/>
                          <a:sym typeface="Comfortaa"/>
                        </a:rPr>
                        <a:t>Celestial Elements</a:t>
                      </a:r>
                      <a:endParaRPr b="1" sz="700" u="sng">
                        <a:solidFill>
                          <a:srgbClr val="1F1F1F"/>
                        </a:solidFill>
                        <a:highlight>
                          <a:srgbClr val="FFFFFF"/>
                        </a:highlight>
                        <a:latin typeface="Comfortaa"/>
                        <a:ea typeface="Comfortaa"/>
                        <a:cs typeface="Comfortaa"/>
                        <a:sym typeface="Comfortaa"/>
                      </a:endParaRPr>
                    </a:p>
                    <a:p>
                      <a:pPr indent="-273050" lvl="0" marL="457200" rtl="0" algn="l">
                        <a:lnSpc>
                          <a:spcPct val="115000"/>
                        </a:lnSpc>
                        <a:spcBef>
                          <a:spcPts val="0"/>
                        </a:spcBef>
                        <a:spcAft>
                          <a:spcPts val="0"/>
                        </a:spcAft>
                        <a:buClr>
                          <a:srgbClr val="000000"/>
                        </a:buClr>
                        <a:buSzPts val="700"/>
                        <a:buFont typeface="Comfortaa"/>
                        <a:buAutoNum type="arabicPeriod"/>
                      </a:pPr>
                      <a:r>
                        <a:rPr lang="en-GB" sz="700">
                          <a:solidFill>
                            <a:srgbClr val="1F1F1F"/>
                          </a:solidFill>
                          <a:highlight>
                            <a:srgbClr val="FFFFFF"/>
                          </a:highlight>
                          <a:latin typeface="Comfortaa"/>
                          <a:ea typeface="Comfortaa"/>
                          <a:cs typeface="Comfortaa"/>
                          <a:sym typeface="Comfortaa"/>
                        </a:rPr>
                        <a:t>Refining with Pencils, Paints, and Additional Layers</a:t>
                      </a:r>
                      <a:endParaRPr sz="700">
                        <a:solidFill>
                          <a:srgbClr val="000000"/>
                        </a:solidFill>
                        <a:latin typeface="Comfortaa"/>
                        <a:ea typeface="Comfortaa"/>
                        <a:cs typeface="Comfortaa"/>
                        <a:sym typeface="Comfortaa"/>
                      </a:endParaRPr>
                    </a:p>
                  </a:txBody>
                  <a:tcPr marT="46800" marB="46800" marR="39600" marL="39600">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id="86" name="Google Shape;86;p13"/>
          <p:cNvPicPr preferRelativeResize="0"/>
          <p:nvPr/>
        </p:nvPicPr>
        <p:blipFill>
          <a:blip r:embed="rId3">
            <a:alphaModFix/>
          </a:blip>
          <a:stretch>
            <a:fillRect/>
          </a:stretch>
        </p:blipFill>
        <p:spPr>
          <a:xfrm>
            <a:off x="0" y="0"/>
            <a:ext cx="919200" cy="904800"/>
          </a:xfrm>
          <a:prstGeom prst="ellipse">
            <a:avLst/>
          </a:prstGeom>
          <a:noFill/>
          <a:ln>
            <a:noFill/>
          </a:ln>
        </p:spPr>
      </p:pic>
      <p:sp>
        <p:nvSpPr>
          <p:cNvPr id="87" name="Google Shape;87;p13"/>
          <p:cNvSpPr txBox="1"/>
          <p:nvPr/>
        </p:nvSpPr>
        <p:spPr>
          <a:xfrm>
            <a:off x="-5882500" y="1448550"/>
            <a:ext cx="3000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000"/>
          </a:p>
        </p:txBody>
      </p:sp>
      <p:sp>
        <p:nvSpPr>
          <p:cNvPr id="88" name="Google Shape;88;p13"/>
          <p:cNvSpPr txBox="1"/>
          <p:nvPr/>
        </p:nvSpPr>
        <p:spPr>
          <a:xfrm>
            <a:off x="-5786725" y="3813625"/>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300">
                <a:solidFill>
                  <a:srgbClr val="1F1F1F"/>
                </a:solidFill>
                <a:highlight>
                  <a:srgbClr val="FFFFFF"/>
                </a:highlight>
                <a:latin typeface="Roboto"/>
                <a:ea typeface="Roboto"/>
                <a:cs typeface="Roboto"/>
                <a:sym typeface="Roboto"/>
              </a:rPr>
              <a:t>y</a:t>
            </a:r>
            <a:endParaRPr sz="1800"/>
          </a:p>
        </p:txBody>
      </p:sp>
      <p:sp>
        <p:nvSpPr>
          <p:cNvPr id="89" name="Google Shape;89;p13"/>
          <p:cNvSpPr txBox="1"/>
          <p:nvPr/>
        </p:nvSpPr>
        <p:spPr>
          <a:xfrm>
            <a:off x="-5690900" y="4502900"/>
            <a:ext cx="30000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