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692000" cx="7560000"/>
  <p:notesSz cx="7560000" cy="10692000"/>
  <p:embeddedFontLst>
    <p:embeddedFont>
      <p:font typeface="Roboto"/>
      <p:regular r:id="rId10"/>
      <p:bold r:id="rId11"/>
      <p:italic r:id="rId12"/>
      <p:boldItalic r:id="rId13"/>
    </p:embeddedFont>
    <p:embeddedFont>
      <p:font typeface="Comfortaa"/>
      <p:regular r:id="rId14"/>
      <p:bold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3C481B9-AE55-4D3D-B1B5-BFA9CCABAF14}">
  <a:tblStyle styleId="{53C481B9-AE55-4D3D-B1B5-BFA9CCABAF1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fntdata"/><Relationship Id="rId10" Type="http://schemas.openxmlformats.org/officeDocument/2006/relationships/font" Target="fonts/Roboto-regular.fntdata"/><Relationship Id="rId13" Type="http://schemas.openxmlformats.org/officeDocument/2006/relationships/font" Target="fonts/Roboto-boldItalic.fntdata"/><Relationship Id="rId12" Type="http://schemas.openxmlformats.org/officeDocument/2006/relationships/font" Target="fonts/Robo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Comfortaa-bold.fntdata"/><Relationship Id="rId14" Type="http://schemas.openxmlformats.org/officeDocument/2006/relationships/font" Target="fonts/Comfortaa-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17015"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e53da1587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6e53da1587_0_168: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6e53da1587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36e53da1587_0_177: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6e53da1587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36e53da1587_0_186: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3" name="Google Shape;13;p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4" name="Google Shape;14;p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0" name="Google Shape;70;p11"/>
          <p:cNvSpPr txBox="1"/>
          <p:nvPr>
            <p:ph idx="1" type="body"/>
          </p:nvPr>
        </p:nvSpPr>
        <p:spPr>
          <a:xfrm rot="5400000">
            <a:off x="388050" y="2977950"/>
            <a:ext cx="6783900" cy="65205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1" name="Google Shape;71;p1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2" name="Google Shape;72;p1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3" name="Google Shape;73;p1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1694700" y="4284600"/>
            <a:ext cx="9060900" cy="16302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6" name="Google Shape;76;p12"/>
          <p:cNvSpPr txBox="1"/>
          <p:nvPr>
            <p:ph idx="1" type="body"/>
          </p:nvPr>
        </p:nvSpPr>
        <p:spPr>
          <a:xfrm rot="5400000">
            <a:off x="-1612725" y="2701800"/>
            <a:ext cx="9060900" cy="47958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7" name="Google Shape;77;p1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8" name="Google Shape;78;p1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9" name="Google Shape;79;p1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567000" y="1749826"/>
            <a:ext cx="6426000" cy="3722400"/>
          </a:xfrm>
          <a:prstGeom prst="rect">
            <a:avLst/>
          </a:prstGeom>
          <a:noFill/>
          <a:ln>
            <a:noFill/>
          </a:ln>
        </p:spPr>
        <p:txBody>
          <a:bodyPr anchorCtr="0" anchor="b" bIns="37450" lIns="74900" spcFirstLastPara="1" rIns="74900" wrap="square" tIns="37450">
            <a:noAutofit/>
          </a:bodyPr>
          <a:lstStyle>
            <a:lvl1pPr lvl="0" rtl="0" algn="ctr">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7" name="Google Shape;17;p3"/>
          <p:cNvSpPr txBox="1"/>
          <p:nvPr>
            <p:ph idx="1" type="subTitle"/>
          </p:nvPr>
        </p:nvSpPr>
        <p:spPr>
          <a:xfrm>
            <a:off x="945000" y="5615776"/>
            <a:ext cx="5670000" cy="2581500"/>
          </a:xfrm>
          <a:prstGeom prst="rect">
            <a:avLst/>
          </a:prstGeom>
          <a:noFill/>
          <a:ln>
            <a:noFill/>
          </a:ln>
        </p:spPr>
        <p:txBody>
          <a:bodyPr anchorCtr="0" anchor="t" bIns="37450" lIns="74900" spcFirstLastPara="1" rIns="74900" wrap="square" tIns="37450">
            <a:noAutofit/>
          </a:bodyPr>
          <a:lstStyle>
            <a:lvl1pPr lvl="0" rtl="0" algn="ctr">
              <a:lnSpc>
                <a:spcPct val="90000"/>
              </a:lnSpc>
              <a:spcBef>
                <a:spcPts val="1100"/>
              </a:spcBef>
              <a:spcAft>
                <a:spcPts val="0"/>
              </a:spcAft>
              <a:buClr>
                <a:schemeClr val="dk1"/>
              </a:buClr>
              <a:buSzPts val="2800"/>
              <a:buNone/>
              <a:defRPr sz="2800"/>
            </a:lvl1pPr>
            <a:lvl2pPr lvl="1" rtl="0" algn="ctr">
              <a:lnSpc>
                <a:spcPct val="90000"/>
              </a:lnSpc>
              <a:spcBef>
                <a:spcPts val="600"/>
              </a:spcBef>
              <a:spcAft>
                <a:spcPts val="0"/>
              </a:spcAft>
              <a:buClr>
                <a:schemeClr val="dk1"/>
              </a:buClr>
              <a:buSzPts val="2300"/>
              <a:buNone/>
              <a:defRPr sz="2300"/>
            </a:lvl2pPr>
            <a:lvl3pPr lvl="2" rtl="0" algn="ctr">
              <a:lnSpc>
                <a:spcPct val="90000"/>
              </a:lnSpc>
              <a:spcBef>
                <a:spcPts val="600"/>
              </a:spcBef>
              <a:spcAft>
                <a:spcPts val="0"/>
              </a:spcAft>
              <a:buClr>
                <a:schemeClr val="dk1"/>
              </a:buClr>
              <a:buSzPts val="2100"/>
              <a:buNone/>
              <a:defRPr sz="2100"/>
            </a:lvl3pPr>
            <a:lvl4pPr lvl="3" rtl="0" algn="ctr">
              <a:lnSpc>
                <a:spcPct val="90000"/>
              </a:lnSpc>
              <a:spcBef>
                <a:spcPts val="600"/>
              </a:spcBef>
              <a:spcAft>
                <a:spcPts val="0"/>
              </a:spcAft>
              <a:buClr>
                <a:schemeClr val="dk1"/>
              </a:buClr>
              <a:buSzPts val="1800"/>
              <a:buNone/>
              <a:defRPr sz="1800"/>
            </a:lvl4pPr>
            <a:lvl5pPr lvl="4" rtl="0" algn="ctr">
              <a:lnSpc>
                <a:spcPct val="90000"/>
              </a:lnSpc>
              <a:spcBef>
                <a:spcPts val="600"/>
              </a:spcBef>
              <a:spcAft>
                <a:spcPts val="0"/>
              </a:spcAft>
              <a:buClr>
                <a:schemeClr val="dk1"/>
              </a:buClr>
              <a:buSzPts val="1800"/>
              <a:buNone/>
              <a:defRPr sz="1800"/>
            </a:lvl5pPr>
            <a:lvl6pPr lvl="5" rtl="0" algn="ctr">
              <a:lnSpc>
                <a:spcPct val="90000"/>
              </a:lnSpc>
              <a:spcBef>
                <a:spcPts val="600"/>
              </a:spcBef>
              <a:spcAft>
                <a:spcPts val="0"/>
              </a:spcAft>
              <a:buClr>
                <a:schemeClr val="dk1"/>
              </a:buClr>
              <a:buSzPts val="1800"/>
              <a:buNone/>
              <a:defRPr sz="1800"/>
            </a:lvl6pPr>
            <a:lvl7pPr lvl="6" rtl="0" algn="ctr">
              <a:lnSpc>
                <a:spcPct val="90000"/>
              </a:lnSpc>
              <a:spcBef>
                <a:spcPts val="600"/>
              </a:spcBef>
              <a:spcAft>
                <a:spcPts val="0"/>
              </a:spcAft>
              <a:buClr>
                <a:schemeClr val="dk1"/>
              </a:buClr>
              <a:buSzPts val="1800"/>
              <a:buNone/>
              <a:defRPr sz="1800"/>
            </a:lvl7pPr>
            <a:lvl8pPr lvl="7" rtl="0" algn="ctr">
              <a:lnSpc>
                <a:spcPct val="90000"/>
              </a:lnSpc>
              <a:spcBef>
                <a:spcPts val="600"/>
              </a:spcBef>
              <a:spcAft>
                <a:spcPts val="0"/>
              </a:spcAft>
              <a:buClr>
                <a:schemeClr val="dk1"/>
              </a:buClr>
              <a:buSzPts val="1800"/>
              <a:buNone/>
              <a:defRPr sz="1800"/>
            </a:lvl8pPr>
            <a:lvl9pPr lvl="8" rtl="0" algn="ctr">
              <a:lnSpc>
                <a:spcPct val="90000"/>
              </a:lnSpc>
              <a:spcBef>
                <a:spcPts val="600"/>
              </a:spcBef>
              <a:spcAft>
                <a:spcPts val="0"/>
              </a:spcAft>
              <a:buClr>
                <a:schemeClr val="dk1"/>
              </a:buClr>
              <a:buSzPts val="1800"/>
              <a:buNone/>
              <a:defRPr sz="1800"/>
            </a:lvl9pPr>
          </a:lstStyle>
          <a:p/>
        </p:txBody>
      </p:sp>
      <p:sp>
        <p:nvSpPr>
          <p:cNvPr id="18" name="Google Shape;18;p3"/>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 name="Google Shape;19;p3"/>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0" name="Google Shape;20;p3"/>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3" name="Google Shape;23;p4"/>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24" name="Google Shape;24;p4"/>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 name="Google Shape;25;p4"/>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 name="Google Shape;26;p4"/>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515813" y="2665578"/>
            <a:ext cx="6520500" cy="4447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9" name="Google Shape;29;p5"/>
          <p:cNvSpPr txBox="1"/>
          <p:nvPr>
            <p:ph idx="1" type="body"/>
          </p:nvPr>
        </p:nvSpPr>
        <p:spPr>
          <a:xfrm>
            <a:off x="515813" y="7155228"/>
            <a:ext cx="6520500" cy="23391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sz="2800">
                <a:solidFill>
                  <a:schemeClr val="dk1"/>
                </a:solidFill>
              </a:defRPr>
            </a:lvl1pPr>
            <a:lvl2pPr indent="-228600" lvl="1" marL="914400" rtl="0" algn="l">
              <a:lnSpc>
                <a:spcPct val="90000"/>
              </a:lnSpc>
              <a:spcBef>
                <a:spcPts val="600"/>
              </a:spcBef>
              <a:spcAft>
                <a:spcPts val="0"/>
              </a:spcAft>
              <a:buClr>
                <a:srgbClr val="888888"/>
              </a:buClr>
              <a:buSzPts val="2300"/>
              <a:buNone/>
              <a:defRPr sz="2300">
                <a:solidFill>
                  <a:srgbClr val="888888"/>
                </a:solidFill>
              </a:defRPr>
            </a:lvl2pPr>
            <a:lvl3pPr indent="-228600" lvl="2" marL="1371600" rtl="0" algn="l">
              <a:lnSpc>
                <a:spcPct val="90000"/>
              </a:lnSpc>
              <a:spcBef>
                <a:spcPts val="600"/>
              </a:spcBef>
              <a:spcAft>
                <a:spcPts val="0"/>
              </a:spcAft>
              <a:buClr>
                <a:srgbClr val="888888"/>
              </a:buClr>
              <a:buSzPts val="2100"/>
              <a:buNone/>
              <a:defRPr sz="2100">
                <a:solidFill>
                  <a:srgbClr val="888888"/>
                </a:solidFill>
              </a:defRPr>
            </a:lvl3pPr>
            <a:lvl4pPr indent="-228600" lvl="3" marL="1828800" rtl="0" algn="l">
              <a:lnSpc>
                <a:spcPct val="90000"/>
              </a:lnSpc>
              <a:spcBef>
                <a:spcPts val="600"/>
              </a:spcBef>
              <a:spcAft>
                <a:spcPts val="0"/>
              </a:spcAft>
              <a:buClr>
                <a:srgbClr val="888888"/>
              </a:buClr>
              <a:buSzPts val="1800"/>
              <a:buNone/>
              <a:defRPr sz="1800">
                <a:solidFill>
                  <a:srgbClr val="888888"/>
                </a:solidFill>
              </a:defRPr>
            </a:lvl4pPr>
            <a:lvl5pPr indent="-228600" lvl="4" marL="2286000" rtl="0" algn="l">
              <a:lnSpc>
                <a:spcPct val="90000"/>
              </a:lnSpc>
              <a:spcBef>
                <a:spcPts val="600"/>
              </a:spcBef>
              <a:spcAft>
                <a:spcPts val="0"/>
              </a:spcAft>
              <a:buClr>
                <a:srgbClr val="888888"/>
              </a:buClr>
              <a:buSzPts val="1800"/>
              <a:buNone/>
              <a:defRPr sz="1800">
                <a:solidFill>
                  <a:srgbClr val="888888"/>
                </a:solidFill>
              </a:defRPr>
            </a:lvl5pPr>
            <a:lvl6pPr indent="-228600" lvl="5" marL="2743200" rtl="0" algn="l">
              <a:lnSpc>
                <a:spcPct val="90000"/>
              </a:lnSpc>
              <a:spcBef>
                <a:spcPts val="600"/>
              </a:spcBef>
              <a:spcAft>
                <a:spcPts val="0"/>
              </a:spcAft>
              <a:buClr>
                <a:srgbClr val="888888"/>
              </a:buClr>
              <a:buSzPts val="1800"/>
              <a:buNone/>
              <a:defRPr sz="1800">
                <a:solidFill>
                  <a:srgbClr val="888888"/>
                </a:solidFill>
              </a:defRPr>
            </a:lvl6pPr>
            <a:lvl7pPr indent="-228600" lvl="6" marL="3200400" rtl="0" algn="l">
              <a:lnSpc>
                <a:spcPct val="90000"/>
              </a:lnSpc>
              <a:spcBef>
                <a:spcPts val="600"/>
              </a:spcBef>
              <a:spcAft>
                <a:spcPts val="0"/>
              </a:spcAft>
              <a:buClr>
                <a:srgbClr val="888888"/>
              </a:buClr>
              <a:buSzPts val="1800"/>
              <a:buNone/>
              <a:defRPr sz="1800">
                <a:solidFill>
                  <a:srgbClr val="888888"/>
                </a:solidFill>
              </a:defRPr>
            </a:lvl7pPr>
            <a:lvl8pPr indent="-228600" lvl="7" marL="3657600" rtl="0" algn="l">
              <a:lnSpc>
                <a:spcPct val="90000"/>
              </a:lnSpc>
              <a:spcBef>
                <a:spcPts val="600"/>
              </a:spcBef>
              <a:spcAft>
                <a:spcPts val="0"/>
              </a:spcAft>
              <a:buClr>
                <a:srgbClr val="888888"/>
              </a:buClr>
              <a:buSzPts val="1800"/>
              <a:buNone/>
              <a:defRPr sz="1800">
                <a:solidFill>
                  <a:srgbClr val="888888"/>
                </a:solidFill>
              </a:defRPr>
            </a:lvl8pPr>
            <a:lvl9pPr indent="-228600" lvl="8" marL="4114800" rtl="0" algn="l">
              <a:lnSpc>
                <a:spcPct val="90000"/>
              </a:lnSpc>
              <a:spcBef>
                <a:spcPts val="600"/>
              </a:spcBef>
              <a:spcAft>
                <a:spcPts val="0"/>
              </a:spcAft>
              <a:buClr>
                <a:srgbClr val="888888"/>
              </a:buClr>
              <a:buSzPts val="1800"/>
              <a:buNone/>
              <a:defRPr sz="1800">
                <a:solidFill>
                  <a:srgbClr val="888888"/>
                </a:solidFill>
              </a:defRPr>
            </a:lvl9pPr>
          </a:lstStyle>
          <a:p/>
        </p:txBody>
      </p:sp>
      <p:sp>
        <p:nvSpPr>
          <p:cNvPr id="30" name="Google Shape;30;p5"/>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1" name="Google Shape;31;p5"/>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 name="Google Shape;32;p5"/>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5" name="Google Shape;35;p6"/>
          <p:cNvSpPr txBox="1"/>
          <p:nvPr>
            <p:ph idx="1" type="body"/>
          </p:nvPr>
        </p:nvSpPr>
        <p:spPr>
          <a:xfrm>
            <a:off x="5197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6" name="Google Shape;36;p6"/>
          <p:cNvSpPr txBox="1"/>
          <p:nvPr>
            <p:ph idx="2" type="body"/>
          </p:nvPr>
        </p:nvSpPr>
        <p:spPr>
          <a:xfrm>
            <a:off x="38272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7" name="Google Shape;37;p6"/>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8" name="Google Shape;38;p6"/>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9" name="Google Shape;39;p6"/>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520734"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42" name="Google Shape;42;p7"/>
          <p:cNvSpPr txBox="1"/>
          <p:nvPr>
            <p:ph idx="1" type="body"/>
          </p:nvPr>
        </p:nvSpPr>
        <p:spPr>
          <a:xfrm>
            <a:off x="520736" y="2621025"/>
            <a:ext cx="31983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3" name="Google Shape;43;p7"/>
          <p:cNvSpPr txBox="1"/>
          <p:nvPr>
            <p:ph idx="2" type="body"/>
          </p:nvPr>
        </p:nvSpPr>
        <p:spPr>
          <a:xfrm>
            <a:off x="520736" y="3905550"/>
            <a:ext cx="31983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4" name="Google Shape;44;p7"/>
          <p:cNvSpPr txBox="1"/>
          <p:nvPr>
            <p:ph idx="3" type="body"/>
          </p:nvPr>
        </p:nvSpPr>
        <p:spPr>
          <a:xfrm>
            <a:off x="3827251" y="2621025"/>
            <a:ext cx="32142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5" name="Google Shape;45;p7"/>
          <p:cNvSpPr txBox="1"/>
          <p:nvPr>
            <p:ph idx="4" type="body"/>
          </p:nvPr>
        </p:nvSpPr>
        <p:spPr>
          <a:xfrm>
            <a:off x="3827251" y="3905550"/>
            <a:ext cx="32142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6" name="Google Shape;46;p7"/>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7" name="Google Shape;47;p7"/>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8" name="Google Shape;48;p7"/>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1" name="Google Shape;51;p8"/>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2" name="Google Shape;52;p8"/>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3" name="Google Shape;53;p8"/>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6" name="Google Shape;56;p9"/>
          <p:cNvSpPr txBox="1"/>
          <p:nvPr>
            <p:ph idx="1" type="body"/>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indent="-463550" lvl="0" marL="457200" rtl="0" algn="l">
              <a:lnSpc>
                <a:spcPct val="90000"/>
              </a:lnSpc>
              <a:spcBef>
                <a:spcPts val="1100"/>
              </a:spcBef>
              <a:spcAft>
                <a:spcPts val="0"/>
              </a:spcAft>
              <a:buClr>
                <a:schemeClr val="dk1"/>
              </a:buClr>
              <a:buSzPts val="3700"/>
              <a:buChar char="•"/>
              <a:defRPr sz="3700"/>
            </a:lvl1pPr>
            <a:lvl2pPr indent="-431800" lvl="1" marL="914400" rtl="0" algn="l">
              <a:lnSpc>
                <a:spcPct val="90000"/>
              </a:lnSpc>
              <a:spcBef>
                <a:spcPts val="600"/>
              </a:spcBef>
              <a:spcAft>
                <a:spcPts val="0"/>
              </a:spcAft>
              <a:buClr>
                <a:schemeClr val="dk1"/>
              </a:buClr>
              <a:buSzPts val="3200"/>
              <a:buChar char="•"/>
              <a:defRPr sz="3200"/>
            </a:lvl2pPr>
            <a:lvl3pPr indent="-406400" lvl="2" marL="1371600" rtl="0" algn="l">
              <a:lnSpc>
                <a:spcPct val="90000"/>
              </a:lnSpc>
              <a:spcBef>
                <a:spcPts val="600"/>
              </a:spcBef>
              <a:spcAft>
                <a:spcPts val="0"/>
              </a:spcAft>
              <a:buClr>
                <a:schemeClr val="dk1"/>
              </a:buClr>
              <a:buSzPts val="2800"/>
              <a:buChar char="•"/>
              <a:defRPr sz="2800"/>
            </a:lvl3pPr>
            <a:lvl4pPr indent="-374650" lvl="3" marL="1828800" rtl="0" algn="l">
              <a:lnSpc>
                <a:spcPct val="90000"/>
              </a:lnSpc>
              <a:spcBef>
                <a:spcPts val="600"/>
              </a:spcBef>
              <a:spcAft>
                <a:spcPts val="0"/>
              </a:spcAft>
              <a:buClr>
                <a:schemeClr val="dk1"/>
              </a:buClr>
              <a:buSzPts val="2300"/>
              <a:buChar char="•"/>
              <a:defRPr sz="2300"/>
            </a:lvl4pPr>
            <a:lvl5pPr indent="-374650" lvl="4" marL="2286000" rtl="0" algn="l">
              <a:lnSpc>
                <a:spcPct val="90000"/>
              </a:lnSpc>
              <a:spcBef>
                <a:spcPts val="600"/>
              </a:spcBef>
              <a:spcAft>
                <a:spcPts val="0"/>
              </a:spcAft>
              <a:buClr>
                <a:schemeClr val="dk1"/>
              </a:buClr>
              <a:buSzPts val="2300"/>
              <a:buChar char="•"/>
              <a:defRPr sz="2300"/>
            </a:lvl5pPr>
            <a:lvl6pPr indent="-374650" lvl="5" marL="2743200" rtl="0" algn="l">
              <a:lnSpc>
                <a:spcPct val="90000"/>
              </a:lnSpc>
              <a:spcBef>
                <a:spcPts val="600"/>
              </a:spcBef>
              <a:spcAft>
                <a:spcPts val="0"/>
              </a:spcAft>
              <a:buClr>
                <a:schemeClr val="dk1"/>
              </a:buClr>
              <a:buSzPts val="2300"/>
              <a:buChar char="•"/>
              <a:defRPr sz="2300"/>
            </a:lvl6pPr>
            <a:lvl7pPr indent="-374650" lvl="6" marL="3200400" rtl="0" algn="l">
              <a:lnSpc>
                <a:spcPct val="90000"/>
              </a:lnSpc>
              <a:spcBef>
                <a:spcPts val="600"/>
              </a:spcBef>
              <a:spcAft>
                <a:spcPts val="0"/>
              </a:spcAft>
              <a:buClr>
                <a:schemeClr val="dk1"/>
              </a:buClr>
              <a:buSzPts val="2300"/>
              <a:buChar char="•"/>
              <a:defRPr sz="2300"/>
            </a:lvl7pPr>
            <a:lvl8pPr indent="-374650" lvl="7" marL="3657600" rtl="0" algn="l">
              <a:lnSpc>
                <a:spcPct val="90000"/>
              </a:lnSpc>
              <a:spcBef>
                <a:spcPts val="600"/>
              </a:spcBef>
              <a:spcAft>
                <a:spcPts val="0"/>
              </a:spcAft>
              <a:buClr>
                <a:schemeClr val="dk1"/>
              </a:buClr>
              <a:buSzPts val="2300"/>
              <a:buChar char="•"/>
              <a:defRPr sz="2300"/>
            </a:lvl8pPr>
            <a:lvl9pPr indent="-374650" lvl="8" marL="4114800" rtl="0" algn="l">
              <a:lnSpc>
                <a:spcPct val="90000"/>
              </a:lnSpc>
              <a:spcBef>
                <a:spcPts val="600"/>
              </a:spcBef>
              <a:spcAft>
                <a:spcPts val="0"/>
              </a:spcAft>
              <a:buClr>
                <a:schemeClr val="dk1"/>
              </a:buClr>
              <a:buSzPts val="2300"/>
              <a:buChar char="•"/>
              <a:defRPr sz="2300"/>
            </a:lvl9pPr>
          </a:lstStyle>
          <a:p/>
        </p:txBody>
      </p:sp>
      <p:sp>
        <p:nvSpPr>
          <p:cNvPr id="57" name="Google Shape;57;p9"/>
          <p:cNvSpPr txBox="1"/>
          <p:nvPr>
            <p:ph idx="2"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58" name="Google Shape;58;p9"/>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9" name="Google Shape;59;p9"/>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0" name="Google Shape;60;p9"/>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3" name="Google Shape;63;p10"/>
          <p:cNvSpPr/>
          <p:nvPr>
            <p:ph idx="2" type="pic"/>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lvl="0" marR="0" rtl="0" algn="l">
              <a:lnSpc>
                <a:spcPct val="90000"/>
              </a:lnSpc>
              <a:spcBef>
                <a:spcPts val="1100"/>
              </a:spcBef>
              <a:spcAft>
                <a:spcPts val="0"/>
              </a:spcAft>
              <a:buClr>
                <a:schemeClr val="dk1"/>
              </a:buClr>
              <a:buSzPts val="3700"/>
              <a:buFont typeface="Arial"/>
              <a:buNone/>
              <a:defRPr b="0" i="0" sz="3700" u="none" cap="none" strike="noStrike">
                <a:solidFill>
                  <a:schemeClr val="dk1"/>
                </a:solidFill>
                <a:latin typeface="Calibri"/>
                <a:ea typeface="Calibri"/>
                <a:cs typeface="Calibri"/>
                <a:sym typeface="Calibri"/>
              </a:defRPr>
            </a:lvl1pPr>
            <a:lvl2pPr lvl="1" marR="0" rtl="0" algn="l">
              <a:lnSpc>
                <a:spcPct val="90000"/>
              </a:lnSpc>
              <a:spcBef>
                <a:spcPts val="6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2pPr>
            <a:lvl3pPr lvl="2" marR="0" rtl="0" algn="l">
              <a:lnSpc>
                <a:spcPct val="90000"/>
              </a:lnSpc>
              <a:spcBef>
                <a:spcPts val="6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3pPr>
            <a:lvl4pPr lvl="3"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4pPr>
            <a:lvl5pPr lvl="4"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5pPr>
            <a:lvl6pPr lvl="5"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6pPr>
            <a:lvl7pPr lvl="6"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7pPr>
            <a:lvl8pPr lvl="7"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8pPr>
            <a:lvl9pPr lvl="8"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65" name="Google Shape;65;p10"/>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6" name="Google Shape;66;p10"/>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7" name="Google Shape;67;p10"/>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marR="0" rtl="0" algn="l">
              <a:lnSpc>
                <a:spcPct val="90000"/>
              </a:lnSpc>
              <a:spcBef>
                <a:spcPts val="0"/>
              </a:spcBef>
              <a:spcAft>
                <a:spcPts val="0"/>
              </a:spcAft>
              <a:buClr>
                <a:schemeClr val="dk1"/>
              </a:buClr>
              <a:buSzPts val="5000"/>
              <a:buFont typeface="Calibri"/>
              <a:buNone/>
              <a:defRPr b="0" i="0" sz="50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500"/>
            </a:lvl2pPr>
            <a:lvl3pPr lvl="2" rtl="0">
              <a:spcBef>
                <a:spcPts val="0"/>
              </a:spcBef>
              <a:spcAft>
                <a:spcPts val="0"/>
              </a:spcAft>
              <a:buSzPts val="1100"/>
              <a:buNone/>
              <a:defRPr sz="1500"/>
            </a:lvl3pPr>
            <a:lvl4pPr lvl="3" rtl="0">
              <a:spcBef>
                <a:spcPts val="0"/>
              </a:spcBef>
              <a:spcAft>
                <a:spcPts val="0"/>
              </a:spcAft>
              <a:buSzPts val="1100"/>
              <a:buNone/>
              <a:defRPr sz="1500"/>
            </a:lvl4pPr>
            <a:lvl5pPr lvl="4" rtl="0">
              <a:spcBef>
                <a:spcPts val="0"/>
              </a:spcBef>
              <a:spcAft>
                <a:spcPts val="0"/>
              </a:spcAft>
              <a:buSzPts val="1100"/>
              <a:buNone/>
              <a:defRPr sz="1500"/>
            </a:lvl5pPr>
            <a:lvl6pPr lvl="5" rtl="0">
              <a:spcBef>
                <a:spcPts val="0"/>
              </a:spcBef>
              <a:spcAft>
                <a:spcPts val="0"/>
              </a:spcAft>
              <a:buSzPts val="1100"/>
              <a:buNone/>
              <a:defRPr sz="1500"/>
            </a:lvl6pPr>
            <a:lvl7pPr lvl="6" rtl="0">
              <a:spcBef>
                <a:spcPts val="0"/>
              </a:spcBef>
              <a:spcAft>
                <a:spcPts val="0"/>
              </a:spcAft>
              <a:buSzPts val="1100"/>
              <a:buNone/>
              <a:defRPr sz="1500"/>
            </a:lvl7pPr>
            <a:lvl8pPr lvl="7" rtl="0">
              <a:spcBef>
                <a:spcPts val="0"/>
              </a:spcBef>
              <a:spcAft>
                <a:spcPts val="0"/>
              </a:spcAft>
              <a:buSzPts val="1100"/>
              <a:buNone/>
              <a:defRPr sz="1500"/>
            </a:lvl8pPr>
            <a:lvl9pPr lvl="8" rtl="0">
              <a:spcBef>
                <a:spcPts val="0"/>
              </a:spcBef>
              <a:spcAft>
                <a:spcPts val="0"/>
              </a:spcAft>
              <a:buSzPts val="1100"/>
              <a:buNone/>
              <a:defRPr sz="1500"/>
            </a:lvl9pPr>
          </a:lstStyle>
          <a:p/>
        </p:txBody>
      </p:sp>
      <p:sp>
        <p:nvSpPr>
          <p:cNvPr id="7" name="Google Shape;7;p1"/>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431800" lvl="0" marL="457200" marR="0" rtl="0" algn="l">
              <a:lnSpc>
                <a:spcPct val="90000"/>
              </a:lnSpc>
              <a:spcBef>
                <a:spcPts val="11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74650" lvl="2" marL="1371600" marR="0" rtl="0" algn="l">
              <a:lnSpc>
                <a:spcPct val="90000"/>
              </a:lnSpc>
              <a:spcBef>
                <a:spcPts val="600"/>
              </a:spcBef>
              <a:spcAft>
                <a:spcPts val="0"/>
              </a:spcAft>
              <a:buClr>
                <a:schemeClr val="dk1"/>
              </a:buClr>
              <a:buSzPts val="2300"/>
              <a:buFont typeface="Arial"/>
              <a:buChar char="•"/>
              <a:defRPr b="0" i="0" sz="2300" u="none" cap="none" strike="noStrike">
                <a:solidFill>
                  <a:schemeClr val="dk1"/>
                </a:solidFill>
                <a:latin typeface="Calibri"/>
                <a:ea typeface="Calibri"/>
                <a:cs typeface="Calibri"/>
                <a:sym typeface="Calibri"/>
              </a:defRPr>
            </a:lvl3pPr>
            <a:lvl4pPr indent="-361950" lvl="3" marL="1828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4pPr>
            <a:lvl5pPr indent="-361950" lvl="4" marL="22860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5pPr>
            <a:lvl6pPr indent="-361950" lvl="5" marL="27432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6pPr>
            <a:lvl7pPr indent="-361950" lvl="6" marL="32004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7pPr>
            <a:lvl8pPr indent="-361950" lvl="7" marL="36576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8pPr>
            <a:lvl9pPr indent="-361950" lvl="8" marL="4114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marR="0" rtl="0" algn="l">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marR="0" rtl="0" algn="ctr">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marR="0" rtl="0" algn="r">
              <a:spcBef>
                <a:spcPts val="0"/>
              </a:spcBef>
              <a:buNone/>
              <a:defRPr b="0" i="0" sz="1400" u="none" cap="none" strike="noStrike">
                <a:solidFill>
                  <a:srgbClr val="888888"/>
                </a:solidFill>
                <a:latin typeface="Calibri"/>
                <a:ea typeface="Calibri"/>
                <a:cs typeface="Calibri"/>
                <a:sym typeface="Calibri"/>
              </a:defRPr>
            </a:lvl1pPr>
            <a:lvl2pPr indent="0" lvl="1" marL="0" marR="0" rtl="0" algn="r">
              <a:spcBef>
                <a:spcPts val="0"/>
              </a:spcBef>
              <a:buNone/>
              <a:defRPr b="0" i="0" sz="1400" u="none" cap="none" strike="noStrike">
                <a:solidFill>
                  <a:srgbClr val="888888"/>
                </a:solidFill>
                <a:latin typeface="Calibri"/>
                <a:ea typeface="Calibri"/>
                <a:cs typeface="Calibri"/>
                <a:sym typeface="Calibri"/>
              </a:defRPr>
            </a:lvl2pPr>
            <a:lvl3pPr indent="0" lvl="2" marL="0" marR="0" rtl="0" algn="r">
              <a:spcBef>
                <a:spcPts val="0"/>
              </a:spcBef>
              <a:buNone/>
              <a:defRPr b="0" i="0" sz="1400" u="none" cap="none" strike="noStrike">
                <a:solidFill>
                  <a:srgbClr val="888888"/>
                </a:solidFill>
                <a:latin typeface="Calibri"/>
                <a:ea typeface="Calibri"/>
                <a:cs typeface="Calibri"/>
                <a:sym typeface="Calibri"/>
              </a:defRPr>
            </a:lvl3pPr>
            <a:lvl4pPr indent="0" lvl="3" marL="0" marR="0" rtl="0" algn="r">
              <a:spcBef>
                <a:spcPts val="0"/>
              </a:spcBef>
              <a:buNone/>
              <a:defRPr b="0" i="0" sz="1400" u="none" cap="none" strike="noStrike">
                <a:solidFill>
                  <a:srgbClr val="888888"/>
                </a:solidFill>
                <a:latin typeface="Calibri"/>
                <a:ea typeface="Calibri"/>
                <a:cs typeface="Calibri"/>
                <a:sym typeface="Calibri"/>
              </a:defRPr>
            </a:lvl4pPr>
            <a:lvl5pPr indent="0" lvl="4" marL="0" marR="0" rtl="0" algn="r">
              <a:spcBef>
                <a:spcPts val="0"/>
              </a:spcBef>
              <a:buNone/>
              <a:defRPr b="0" i="0" sz="1400" u="none" cap="none" strike="noStrike">
                <a:solidFill>
                  <a:srgbClr val="888888"/>
                </a:solidFill>
                <a:latin typeface="Calibri"/>
                <a:ea typeface="Calibri"/>
                <a:cs typeface="Calibri"/>
                <a:sym typeface="Calibri"/>
              </a:defRPr>
            </a:lvl5pPr>
            <a:lvl6pPr indent="0" lvl="5" marL="0" marR="0" rtl="0" algn="r">
              <a:spcBef>
                <a:spcPts val="0"/>
              </a:spcBef>
              <a:buNone/>
              <a:defRPr b="0" i="0" sz="1400" u="none" cap="none" strike="noStrike">
                <a:solidFill>
                  <a:srgbClr val="888888"/>
                </a:solidFill>
                <a:latin typeface="Calibri"/>
                <a:ea typeface="Calibri"/>
                <a:cs typeface="Calibri"/>
                <a:sym typeface="Calibri"/>
              </a:defRPr>
            </a:lvl6pPr>
            <a:lvl7pPr indent="0" lvl="6" marL="0" marR="0" rtl="0" algn="r">
              <a:spcBef>
                <a:spcPts val="0"/>
              </a:spcBef>
              <a:buNone/>
              <a:defRPr b="0" i="0" sz="1400" u="none" cap="none" strike="noStrike">
                <a:solidFill>
                  <a:srgbClr val="888888"/>
                </a:solidFill>
                <a:latin typeface="Calibri"/>
                <a:ea typeface="Calibri"/>
                <a:cs typeface="Calibri"/>
                <a:sym typeface="Calibri"/>
              </a:defRPr>
            </a:lvl7pPr>
            <a:lvl8pPr indent="0" lvl="7" marL="0" marR="0" rtl="0" algn="r">
              <a:spcBef>
                <a:spcPts val="0"/>
              </a:spcBef>
              <a:buNone/>
              <a:defRPr b="0" i="0" sz="1400" u="none" cap="none" strike="noStrike">
                <a:solidFill>
                  <a:srgbClr val="888888"/>
                </a:solidFill>
                <a:latin typeface="Calibri"/>
                <a:ea typeface="Calibri"/>
                <a:cs typeface="Calibri"/>
                <a:sym typeface="Calibri"/>
              </a:defRPr>
            </a:lvl8pPr>
            <a:lvl9pPr indent="0" lvl="8" marL="0" marR="0" rtl="0" algn="r">
              <a:spcBef>
                <a:spcPts val="0"/>
              </a:spcBef>
              <a:buNone/>
              <a:defRPr b="0" i="0" sz="1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3"/>
          <p:cNvSpPr txBox="1"/>
          <p:nvPr/>
        </p:nvSpPr>
        <p:spPr>
          <a:xfrm>
            <a:off x="1227675" y="265100"/>
            <a:ext cx="5398500" cy="5646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9  Term 1 -Devising from Stimuli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85" name="Google Shape;85;p13"/>
          <p:cNvGraphicFramePr/>
          <p:nvPr/>
        </p:nvGraphicFramePr>
        <p:xfrm>
          <a:off x="198371" y="987095"/>
          <a:ext cx="3000000" cy="3000000"/>
        </p:xfrm>
        <a:graphic>
          <a:graphicData uri="http://schemas.openxmlformats.org/drawingml/2006/table">
            <a:tbl>
              <a:tblPr>
                <a:noFill/>
                <a:tableStyleId>{53C481B9-AE55-4D3D-B1B5-BFA9CCABAF14}</a:tableStyleId>
              </a:tblPr>
              <a:tblGrid>
                <a:gridCol w="1100100"/>
                <a:gridCol w="2832125"/>
                <a:gridCol w="3231050"/>
              </a:tblGrid>
              <a:tr h="2614100">
                <a:tc gridSpan="3">
                  <a:txBody>
                    <a:bodyPr/>
                    <a:lstStyle/>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In this unit, pupils are introduced to the process of devising original drama from a wide range of stimuli, inspired by the approach used in BTEC Level 2 Performing Arts (Component 3). Pupils develop their creative thinking, collaboration, and performance skills as they respond to different starting points each lesson.</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Throughout the term, pupils will explore the five key types of stimuli used in professional devising: Images, Audio, Textual extracts, Physical objects and Movement</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In each lesson, they will create short, focused pieces using one stimulus type, experimenting with a range of drama techniques and performance styles. They will reflect on how stimuli can shape ideas, structure narratives, and evoke emotion or atmosphere on stage.</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The unit also examines how theatre practitioners—such as Frantic Assembly—use stimuli in their devising processes. Pupils will analyse professional methods and apply elements of these styles to their own work, developing greater independence and an understanding of how ideas move from concept to performance in the industry.</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This unit prepares pupils for more advanced performance work, encouraging them to take creative risks, work with intent, and begin thinking like devising artists.</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74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r>
              <a:tr h="966400">
                <a:tc>
                  <a:txBody>
                    <a:bodyPr/>
                    <a:lstStyle/>
                    <a:p>
                      <a:pPr indent="0" lvl="0" marL="0" rtl="0" algn="l">
                        <a:spcBef>
                          <a:spcPts val="0"/>
                        </a:spcBef>
                        <a:spcAft>
                          <a:spcPts val="0"/>
                        </a:spcAft>
                        <a:buNone/>
                      </a:pPr>
                      <a:r>
                        <a:rPr lang="en-GB" sz="1200">
                          <a:latin typeface="Comfortaa"/>
                          <a:ea typeface="Comfortaa"/>
                          <a:cs typeface="Comfortaa"/>
                          <a:sym typeface="Comfortaa"/>
                        </a:rPr>
                        <a:t>Lesson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1</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1100">
                          <a:latin typeface="Comfortaa"/>
                          <a:ea typeface="Comfortaa"/>
                          <a:cs typeface="Comfortaa"/>
                          <a:sym typeface="Comfortaa"/>
                        </a:rPr>
                        <a:t>To explore how a stimulus can inspire dramatic ideas for performance.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Work effectively as part of a group</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Apply drama conventions to a piece of work</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96500">
                <a:tc>
                  <a:txBody>
                    <a:bodyPr/>
                    <a:lstStyle/>
                    <a:p>
                      <a:pPr indent="0" lvl="0" marL="0" rtl="0" algn="ctr">
                        <a:spcBef>
                          <a:spcPts val="0"/>
                        </a:spcBef>
                        <a:spcAft>
                          <a:spcPts val="0"/>
                        </a:spcAft>
                        <a:buNone/>
                      </a:pPr>
                      <a:r>
                        <a:rPr lang="en-GB" sz="1200">
                          <a:latin typeface="Comfortaa"/>
                          <a:ea typeface="Comfortaa"/>
                          <a:cs typeface="Comfortaa"/>
                          <a:sym typeface="Comfortaa"/>
                        </a:rPr>
                        <a:t> 2</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devise a performance based on a textual stimuli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create scenes that reflect mood and message.</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 use physical techniques to convey tone.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60250">
                <a:tc>
                  <a:txBody>
                    <a:bodyPr/>
                    <a:lstStyle/>
                    <a:p>
                      <a:pPr indent="0" lvl="0" marL="0" rtl="0" algn="ctr">
                        <a:spcBef>
                          <a:spcPts val="0"/>
                        </a:spcBef>
                        <a:spcAft>
                          <a:spcPts val="0"/>
                        </a:spcAft>
                        <a:buNone/>
                      </a:pPr>
                      <a:r>
                        <a:rPr lang="en-GB" sz="1200">
                          <a:latin typeface="Comfortaa"/>
                          <a:ea typeface="Comfortaa"/>
                          <a:cs typeface="Comfortaa"/>
                          <a:sym typeface="Comfortaa"/>
                        </a:rPr>
                        <a:t>3</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respond creatively to an audio stimulus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interpret and respond to sounds imaginatively.</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build a story using atmosphere and physicality.</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17675">
                <a:tc>
                  <a:txBody>
                    <a:bodyPr/>
                    <a:lstStyle/>
                    <a:p>
                      <a:pPr indent="0" lvl="0" marL="0" rtl="0" algn="ctr">
                        <a:spcBef>
                          <a:spcPts val="0"/>
                        </a:spcBef>
                        <a:spcAft>
                          <a:spcPts val="0"/>
                        </a:spcAft>
                        <a:buNone/>
                      </a:pPr>
                      <a:r>
                        <a:rPr lang="en-GB" sz="1200">
                          <a:latin typeface="Comfortaa"/>
                          <a:ea typeface="Comfortaa"/>
                          <a:cs typeface="Comfortaa"/>
                          <a:sym typeface="Comfortaa"/>
                        </a:rPr>
                        <a:t>4</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devise a piece of theatre from a tangible object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use an object as a central symbol in a performance.</a:t>
                      </a:r>
                      <a:br>
                        <a:rPr lang="en-GB" sz="1100">
                          <a:latin typeface="Comfortaa"/>
                          <a:ea typeface="Comfortaa"/>
                          <a:cs typeface="Comfortaa"/>
                          <a:sym typeface="Comfortaa"/>
                        </a:rPr>
                      </a:br>
                      <a:r>
                        <a:rPr lang="en-GB" sz="1100">
                          <a:latin typeface="Comfortaa"/>
                          <a:ea typeface="Comfortaa"/>
                          <a:cs typeface="Comfortaa"/>
                          <a:sym typeface="Comfortaa"/>
                        </a:rPr>
                        <a:t>create a backstory and emotional connection to an object.</a:t>
                      </a:r>
                      <a:br>
                        <a:rPr lang="en-GB" sz="1100">
                          <a:latin typeface="Comfortaa"/>
                          <a:ea typeface="Comfortaa"/>
                          <a:cs typeface="Comfortaa"/>
                          <a:sym typeface="Comfortaa"/>
                        </a:rPr>
                      </a:br>
                      <a:r>
                        <a:rPr lang="en-GB" sz="1100">
                          <a:latin typeface="Comfortaa"/>
                          <a:ea typeface="Comfortaa"/>
                          <a:cs typeface="Comfortaa"/>
                          <a:sym typeface="Comfortaa"/>
                        </a:rPr>
                        <a:t> incorporate the object effectively in the scene.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845600">
                <a:tc>
                  <a:txBody>
                    <a:bodyPr/>
                    <a:lstStyle/>
                    <a:p>
                      <a:pPr indent="0" lvl="0" marL="0" rtl="0" algn="ctr">
                        <a:spcBef>
                          <a:spcPts val="0"/>
                        </a:spcBef>
                        <a:spcAft>
                          <a:spcPts val="0"/>
                        </a:spcAft>
                        <a:buNone/>
                      </a:pPr>
                      <a:r>
                        <a:rPr lang="en-GB" sz="1200">
                          <a:latin typeface="Comfortaa"/>
                          <a:ea typeface="Comfortaa"/>
                          <a:cs typeface="Comfortaa"/>
                          <a:sym typeface="Comfortaa"/>
                        </a:rPr>
                        <a:t>5</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explore key Frantic Assembly methods and use them to devise a short physical sequence.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perform basic Frantic techniques.</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work safely and collaboratively with my group.</a:t>
                      </a:r>
                      <a:br>
                        <a:rPr lang="en-GB" sz="1100">
                          <a:latin typeface="Comfortaa"/>
                          <a:ea typeface="Comfortaa"/>
                          <a:cs typeface="Comfortaa"/>
                          <a:sym typeface="Comfortaa"/>
                        </a:rPr>
                      </a:br>
                      <a:r>
                        <a:rPr lang="en-GB" sz="1100">
                          <a:latin typeface="Comfortaa"/>
                          <a:ea typeface="Comfortaa"/>
                          <a:cs typeface="Comfortaa"/>
                          <a:sym typeface="Comfortaa"/>
                        </a:rPr>
                        <a:t> use movement to suggest relationships and emotion.</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845600">
                <a:tc>
                  <a:txBody>
                    <a:bodyPr/>
                    <a:lstStyle/>
                    <a:p>
                      <a:pPr indent="0" lvl="0" marL="0" rtl="0" algn="ctr">
                        <a:spcBef>
                          <a:spcPts val="0"/>
                        </a:spcBef>
                        <a:spcAft>
                          <a:spcPts val="0"/>
                        </a:spcAft>
                        <a:buNone/>
                      </a:pPr>
                      <a:r>
                        <a:rPr lang="en-GB" sz="1200">
                          <a:latin typeface="Comfortaa"/>
                          <a:ea typeface="Comfortaa"/>
                          <a:cs typeface="Comfortaa"/>
                          <a:sym typeface="Comfortaa"/>
                        </a:rPr>
                        <a:t>6</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devise a performance based on physical interaction and Frantic Assembly techniques.</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use Frantic-style movement to explore theme and emotion.</a:t>
                      </a:r>
                      <a:endParaRPr sz="1100">
                        <a:latin typeface="Comfortaa"/>
                        <a:ea typeface="Comfortaa"/>
                        <a:cs typeface="Comfortaa"/>
                        <a:sym typeface="Comfortaa"/>
                      </a:endParaRPr>
                    </a:p>
                    <a:p>
                      <a:pPr indent="0" lvl="0" marL="0" rtl="0" algn="l">
                        <a:spcBef>
                          <a:spcPts val="0"/>
                        </a:spcBef>
                        <a:spcAft>
                          <a:spcPts val="0"/>
                        </a:spcAft>
                        <a:buNone/>
                      </a:pPr>
                      <a:br>
                        <a:rPr lang="en-GB" sz="1100">
                          <a:latin typeface="Comfortaa"/>
                          <a:ea typeface="Comfortaa"/>
                          <a:cs typeface="Comfortaa"/>
                          <a:sym typeface="Comfortaa"/>
                        </a:rPr>
                      </a:br>
                      <a:r>
                        <a:rPr lang="en-GB" sz="1100">
                          <a:latin typeface="Comfortaa"/>
                          <a:ea typeface="Comfortaa"/>
                          <a:cs typeface="Comfortaa"/>
                          <a:sym typeface="Comfortaa"/>
                        </a:rPr>
                        <a:t>devise a performance that uses physical storytelling effectively.</a:t>
                      </a:r>
                      <a:endParaRPr sz="1100">
                        <a:latin typeface="Comfortaa"/>
                        <a:ea typeface="Comfortaa"/>
                        <a:cs typeface="Comfortaa"/>
                        <a:sym typeface="Comfortaa"/>
                      </a:endParaRPr>
                    </a:p>
                    <a:p>
                      <a:pPr indent="0" lvl="0" marL="0" rtl="0" algn="l">
                        <a:spcBef>
                          <a:spcPts val="0"/>
                        </a:spcBef>
                        <a:spcAft>
                          <a:spcPts val="0"/>
                        </a:spcAft>
                        <a:buNone/>
                      </a:pPr>
                      <a:br>
                        <a:rPr lang="en-GB" sz="1100">
                          <a:latin typeface="Comfortaa"/>
                          <a:ea typeface="Comfortaa"/>
                          <a:cs typeface="Comfortaa"/>
                          <a:sym typeface="Comfortaa"/>
                        </a:rPr>
                      </a:br>
                      <a:r>
                        <a:rPr lang="en-GB" sz="1100">
                          <a:latin typeface="Comfortaa"/>
                          <a:ea typeface="Comfortaa"/>
                          <a:cs typeface="Comfortaa"/>
                          <a:sym typeface="Comfortaa"/>
                        </a:rPr>
                        <a:t>reflect on how physicality impacts audience understanding.</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pic>
        <p:nvPicPr>
          <p:cNvPr id="86" name="Google Shape;86;p13"/>
          <p:cNvPicPr preferRelativeResize="0"/>
          <p:nvPr/>
        </p:nvPicPr>
        <p:blipFill>
          <a:blip r:embed="rId3">
            <a:alphaModFix/>
          </a:blip>
          <a:stretch>
            <a:fillRect/>
          </a:stretch>
        </p:blipFill>
        <p:spPr>
          <a:xfrm>
            <a:off x="0" y="0"/>
            <a:ext cx="919200" cy="904800"/>
          </a:xfrm>
          <a:prstGeom prst="ellipse">
            <a:avLst/>
          </a:prstGeom>
          <a:noFill/>
          <a:ln>
            <a:noFill/>
          </a:ln>
        </p:spPr>
      </p:pic>
      <p:sp>
        <p:nvSpPr>
          <p:cNvPr id="87" name="Google Shape;87;p13"/>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88" name="Google Shape;88;p13"/>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89" name="Google Shape;89;p13"/>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4"/>
          <p:cNvSpPr txBox="1"/>
          <p:nvPr/>
        </p:nvSpPr>
        <p:spPr>
          <a:xfrm>
            <a:off x="0" y="137650"/>
            <a:ext cx="7852800" cy="5640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9 Term 2 - </a:t>
            </a:r>
            <a:r>
              <a:rPr b="1" lang="en-GB" sz="1800">
                <a:latin typeface="Comfortaa"/>
                <a:ea typeface="Comfortaa"/>
                <a:cs typeface="Comfortaa"/>
                <a:sym typeface="Comfortaa"/>
              </a:rPr>
              <a:t>Theatre in education social media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95" name="Google Shape;95;p14"/>
          <p:cNvGraphicFramePr/>
          <p:nvPr/>
        </p:nvGraphicFramePr>
        <p:xfrm>
          <a:off x="198371" y="987095"/>
          <a:ext cx="3000000" cy="3000000"/>
        </p:xfrm>
        <a:graphic>
          <a:graphicData uri="http://schemas.openxmlformats.org/drawingml/2006/table">
            <a:tbl>
              <a:tblPr>
                <a:noFill/>
                <a:tableStyleId>{53C481B9-AE55-4D3D-B1B5-BFA9CCABAF14}</a:tableStyleId>
              </a:tblPr>
              <a:tblGrid>
                <a:gridCol w="1100100"/>
                <a:gridCol w="2959575"/>
                <a:gridCol w="3103600"/>
              </a:tblGrid>
              <a:tr h="2260075">
                <a:tc gridSpan="3">
                  <a:txBody>
                    <a:bodyPr/>
                    <a:lstStyle/>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In this unit, pupils are introduced to the process of devising original drama from a wide range of stimuli, inspired by the approach used in BTEC Level 2 Performing Arts (Component 3). Pupils develop their creative thinking, collaboration, and performance skills as they respond to different starting points each lesson.</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Throughout the term, pupils will explore the five key types of stimuli used in professional devising: Images, Audio, Textual extracts, Physical objects and Movement</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In each lesson, they will create short, focused pieces using one stimulus type, experimenting with a range of drama techniques and performance styles. They will reflect on how stimuli can shape ideas, structure narratives, and evoke emotion or atmosphere on stage.</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latin typeface="Comfortaa"/>
                          <a:ea typeface="Comfortaa"/>
                          <a:cs typeface="Comfortaa"/>
                          <a:sym typeface="Comfortaa"/>
                        </a:rPr>
                        <a:t>The unit also examines how theatre practitioners—such as Frantic Assembly—use stimuli in their devising processes. Pupils will analyse professional methods and apply elements of these styles to their own work, developing greater independence and an understanding of how ideas move from concept to performance in the industry.</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74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r>
              <a:tr h="966400">
                <a:tc>
                  <a:txBody>
                    <a:bodyPr/>
                    <a:lstStyle/>
                    <a:p>
                      <a:pPr indent="0" lvl="0" marL="0" rtl="0" algn="l">
                        <a:spcBef>
                          <a:spcPts val="0"/>
                        </a:spcBef>
                        <a:spcAft>
                          <a:spcPts val="0"/>
                        </a:spcAft>
                        <a:buNone/>
                      </a:pPr>
                      <a:r>
                        <a:rPr lang="en-GB" sz="1200">
                          <a:latin typeface="Comfortaa"/>
                          <a:ea typeface="Comfortaa"/>
                          <a:cs typeface="Comfortaa"/>
                          <a:sym typeface="Comfortaa"/>
                        </a:rPr>
                        <a:t>Lesson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1</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apply the 3 E’s of TIE to a devised scene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name the 3 E’s of TIE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demonstrate the features of TIE in a short devised roleplay</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96500">
                <a:tc>
                  <a:txBody>
                    <a:bodyPr/>
                    <a:lstStyle/>
                    <a:p>
                      <a:pPr indent="0" lvl="0" marL="0" rtl="0" algn="ctr">
                        <a:spcBef>
                          <a:spcPts val="0"/>
                        </a:spcBef>
                        <a:spcAft>
                          <a:spcPts val="0"/>
                        </a:spcAft>
                        <a:buNone/>
                      </a:pPr>
                      <a:r>
                        <a:rPr lang="en-GB" sz="1200">
                          <a:latin typeface="Comfortaa"/>
                          <a:ea typeface="Comfortaa"/>
                          <a:cs typeface="Comfortaa"/>
                          <a:sym typeface="Comfortaa"/>
                        </a:rPr>
                        <a:t> 2</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explore how to devise a piece of theatre for a specific target audience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identify how to alter a piece to fit different TAs</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create a short roleplay that is suitable for a TA</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60250">
                <a:tc>
                  <a:txBody>
                    <a:bodyPr/>
                    <a:lstStyle/>
                    <a:p>
                      <a:pPr indent="0" lvl="0" marL="0" rtl="0" algn="ctr">
                        <a:spcBef>
                          <a:spcPts val="0"/>
                        </a:spcBef>
                        <a:spcAft>
                          <a:spcPts val="0"/>
                        </a:spcAft>
                        <a:buNone/>
                      </a:pPr>
                      <a:r>
                        <a:rPr lang="en-GB" sz="1200">
                          <a:latin typeface="Comfortaa"/>
                          <a:ea typeface="Comfortaa"/>
                          <a:cs typeface="Comfortaa"/>
                          <a:sym typeface="Comfortaa"/>
                        </a:rPr>
                        <a:t>3</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develop an understanding of how to respond to a brief</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extract important details of a brief</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identify an aim for a piece of drama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17675">
                <a:tc>
                  <a:txBody>
                    <a:bodyPr/>
                    <a:lstStyle/>
                    <a:p>
                      <a:pPr indent="0" lvl="0" marL="0" rtl="0" algn="ctr">
                        <a:spcBef>
                          <a:spcPts val="0"/>
                        </a:spcBef>
                        <a:spcAft>
                          <a:spcPts val="0"/>
                        </a:spcAft>
                        <a:buNone/>
                      </a:pPr>
                      <a:r>
                        <a:rPr lang="en-GB" sz="1200">
                          <a:latin typeface="Comfortaa"/>
                          <a:ea typeface="Comfortaa"/>
                          <a:cs typeface="Comfortaa"/>
                          <a:sym typeface="Comfortaa"/>
                        </a:rPr>
                        <a:t>4</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 to devise a piece of TIE from a stimulus</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define stimulus and devising</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devise from a stimuli</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respond to a stimuli image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845600">
                <a:tc>
                  <a:txBody>
                    <a:bodyPr/>
                    <a:lstStyle/>
                    <a:p>
                      <a:pPr indent="0" lvl="0" marL="0" rtl="0" algn="ctr">
                        <a:spcBef>
                          <a:spcPts val="0"/>
                        </a:spcBef>
                        <a:spcAft>
                          <a:spcPts val="0"/>
                        </a:spcAft>
                        <a:buNone/>
                      </a:pPr>
                      <a:r>
                        <a:rPr lang="en-GB" sz="1200">
                          <a:latin typeface="Comfortaa"/>
                          <a:ea typeface="Comfortaa"/>
                          <a:cs typeface="Comfortaa"/>
                          <a:sym typeface="Comfortaa"/>
                        </a:rPr>
                        <a:t>5</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plan a piece of TIE in response to a stimulus and brief</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respond to brief</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identify how social media impacts young person</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identify message to deliver within performance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compile statistics and inspiration for devising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99725">
                <a:tc>
                  <a:txBody>
                    <a:bodyPr/>
                    <a:lstStyle/>
                    <a:p>
                      <a:pPr indent="0" lvl="0" marL="0" rtl="0" algn="ctr">
                        <a:spcBef>
                          <a:spcPts val="0"/>
                        </a:spcBef>
                        <a:spcAft>
                          <a:spcPts val="0"/>
                        </a:spcAft>
                        <a:buNone/>
                      </a:pPr>
                      <a:r>
                        <a:rPr lang="en-GB" sz="1200">
                          <a:latin typeface="Comfortaa"/>
                          <a:ea typeface="Comfortaa"/>
                          <a:cs typeface="Comfortaa"/>
                          <a:sym typeface="Comfortaa"/>
                        </a:rPr>
                        <a:t>6</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lTo develop a piece of TIE in response to a stimulus and brief</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develop a piece of original theatre that relates to the brief and stimuli</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99725">
                <a:tc>
                  <a:txBody>
                    <a:bodyPr/>
                    <a:lstStyle/>
                    <a:p>
                      <a:pPr indent="0" lvl="0" marL="0" rtl="0" algn="ctr">
                        <a:spcBef>
                          <a:spcPts val="0"/>
                        </a:spcBef>
                        <a:spcAft>
                          <a:spcPts val="0"/>
                        </a:spcAft>
                        <a:buNone/>
                      </a:pPr>
                      <a:r>
                        <a:rPr lang="en-GB" sz="1200">
                          <a:latin typeface="Comfortaa"/>
                          <a:ea typeface="Comfortaa"/>
                          <a:cs typeface="Comfortaa"/>
                          <a:sym typeface="Comfortaa"/>
                        </a:rPr>
                        <a:t>7</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perform and a evaluate a piece of TIE in response to a stimulus and brief</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to perform an original piece of theatre that relates to the brief and stimuli</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pic>
        <p:nvPicPr>
          <p:cNvPr id="96" name="Google Shape;96;p14"/>
          <p:cNvPicPr preferRelativeResize="0"/>
          <p:nvPr/>
        </p:nvPicPr>
        <p:blipFill>
          <a:blip r:embed="rId3">
            <a:alphaModFix/>
          </a:blip>
          <a:stretch>
            <a:fillRect/>
          </a:stretch>
        </p:blipFill>
        <p:spPr>
          <a:xfrm>
            <a:off x="0" y="0"/>
            <a:ext cx="919200" cy="904800"/>
          </a:xfrm>
          <a:prstGeom prst="ellipse">
            <a:avLst/>
          </a:prstGeom>
          <a:noFill/>
          <a:ln>
            <a:noFill/>
          </a:ln>
        </p:spPr>
      </p:pic>
      <p:sp>
        <p:nvSpPr>
          <p:cNvPr id="97" name="Google Shape;97;p14"/>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98" name="Google Shape;98;p14"/>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99" name="Google Shape;99;p14"/>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5"/>
          <p:cNvSpPr txBox="1"/>
          <p:nvPr/>
        </p:nvSpPr>
        <p:spPr>
          <a:xfrm>
            <a:off x="1004050" y="178500"/>
            <a:ext cx="6110400" cy="7263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9   Term 3 -  </a:t>
            </a:r>
            <a:r>
              <a:rPr b="1" lang="en-GB" sz="1800">
                <a:latin typeface="Comfortaa"/>
                <a:ea typeface="Comfortaa"/>
                <a:cs typeface="Comfortaa"/>
                <a:sym typeface="Comfortaa"/>
              </a:rPr>
              <a:t>Curious</a:t>
            </a:r>
            <a:r>
              <a:rPr b="1" lang="en-GB" sz="1800">
                <a:latin typeface="Comfortaa"/>
                <a:ea typeface="Comfortaa"/>
                <a:cs typeface="Comfortaa"/>
                <a:sym typeface="Comfortaa"/>
              </a:rPr>
              <a:t> Incident of the Dog in the </a:t>
            </a:r>
            <a:r>
              <a:rPr b="1" lang="en-GB" sz="1800">
                <a:latin typeface="Comfortaa"/>
                <a:ea typeface="Comfortaa"/>
                <a:cs typeface="Comfortaa"/>
                <a:sym typeface="Comfortaa"/>
              </a:rPr>
              <a:t>Nighttime</a:t>
            </a:r>
            <a:r>
              <a:rPr b="1" lang="en-GB" sz="1800">
                <a:latin typeface="Comfortaa"/>
                <a:ea typeface="Comfortaa"/>
                <a:cs typeface="Comfortaa"/>
                <a:sym typeface="Comfortaa"/>
              </a:rPr>
              <a:t>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105" name="Google Shape;105;p15"/>
          <p:cNvGraphicFramePr/>
          <p:nvPr/>
        </p:nvGraphicFramePr>
        <p:xfrm>
          <a:off x="198371" y="987095"/>
          <a:ext cx="3000000" cy="3000000"/>
        </p:xfrm>
        <a:graphic>
          <a:graphicData uri="http://schemas.openxmlformats.org/drawingml/2006/table">
            <a:tbl>
              <a:tblPr>
                <a:noFill/>
                <a:tableStyleId>{53C481B9-AE55-4D3D-B1B5-BFA9CCABAF14}</a:tableStyleId>
              </a:tblPr>
              <a:tblGrid>
                <a:gridCol w="1087050"/>
                <a:gridCol w="2637175"/>
                <a:gridCol w="3396550"/>
              </a:tblGrid>
              <a:tr h="3164725">
                <a:tc gridSpan="3">
                  <a:txBody>
                    <a:bodyPr/>
                    <a:lstStyle/>
                    <a:p>
                      <a:pPr indent="0" lvl="0" marL="0" rtl="0" algn="l">
                        <a:spcBef>
                          <a:spcPts val="0"/>
                        </a:spcBef>
                        <a:spcAft>
                          <a:spcPts val="0"/>
                        </a:spcAft>
                        <a:buClr>
                          <a:schemeClr val="dk1"/>
                        </a:buClr>
                        <a:buSzPts val="1100"/>
                        <a:buFont typeface="Arial"/>
                        <a:buNone/>
                      </a:pPr>
                      <a:r>
                        <a:rPr lang="en-GB" sz="1100">
                          <a:solidFill>
                            <a:schemeClr val="dk1"/>
                          </a:solidFill>
                          <a:latin typeface="Comfortaa"/>
                          <a:ea typeface="Comfortaa"/>
                          <a:cs typeface="Comfortaa"/>
                          <a:sym typeface="Comfortaa"/>
                        </a:rPr>
                        <a:t>In this unit of learning pupils   will  develop their understanding of how contemporary theatre challenges society. </a:t>
                      </a:r>
                      <a:endParaRPr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solidFill>
                            <a:schemeClr val="dk1"/>
                          </a:solidFill>
                          <a:latin typeface="Comfortaa"/>
                          <a:ea typeface="Comfortaa"/>
                          <a:cs typeface="Comfortaa"/>
                          <a:sym typeface="Comfortaa"/>
                        </a:rPr>
                        <a:t>This unit develops their application of skills and conventions under the theme of Where can I and explores the text "The curious incident of the dog in the night time". </a:t>
                      </a:r>
                      <a:endParaRPr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solidFill>
                            <a:schemeClr val="dk1"/>
                          </a:solidFill>
                          <a:latin typeface="Comfortaa"/>
                          <a:ea typeface="Comfortaa"/>
                          <a:cs typeface="Comfortaa"/>
                          <a:sym typeface="Comfortaa"/>
                        </a:rPr>
                        <a:t>This unit of learning  enables children to work in groups to explore themes and feelings relating  to neurodiversity alongside  exploring autism within the scripted scenes</a:t>
                      </a:r>
                      <a:endParaRPr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solidFill>
                            <a:schemeClr val="dk1"/>
                          </a:solidFill>
                          <a:latin typeface="Comfortaa"/>
                          <a:ea typeface="Comfortaa"/>
                          <a:cs typeface="Comfortaa"/>
                          <a:sym typeface="Comfortaa"/>
                        </a:rPr>
                        <a:t>Pupils will  develop, respond , perform and evaluate drama to  actively develop the skills and understanding that are central to Drama and explore  page to stage, exploring how modern theatre is made.  </a:t>
                      </a:r>
                      <a:endParaRPr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lang="en-GB" sz="1100">
                          <a:solidFill>
                            <a:schemeClr val="dk1"/>
                          </a:solidFill>
                          <a:latin typeface="Comfortaa"/>
                          <a:ea typeface="Comfortaa"/>
                          <a:cs typeface="Comfortaa"/>
                          <a:sym typeface="Comfortaa"/>
                        </a:rPr>
                        <a:t>This unit helps pupils to recognise the layers of meaning to develop their knowledge of dramatic conventions , the disciplines of Drama and their sense of audience and empathy  through the text and the Frantic assembly. </a:t>
                      </a:r>
                      <a:endParaRPr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sz="1100">
                        <a:solidFill>
                          <a:schemeClr val="dk1"/>
                        </a:solidFill>
                        <a:latin typeface="Comfortaa"/>
                        <a:ea typeface="Comfortaa"/>
                        <a:cs typeface="Comfortaa"/>
                        <a:sym typeface="Comfortaa"/>
                      </a:endParaRPr>
                    </a:p>
                    <a:p>
                      <a:pPr indent="0" lvl="0" marL="0" rtl="0" algn="l">
                        <a:spcBef>
                          <a:spcPts val="0"/>
                        </a:spcBef>
                        <a:spcAft>
                          <a:spcPts val="0"/>
                        </a:spcAft>
                        <a:buNone/>
                      </a:pPr>
                      <a:r>
                        <a:rPr lang="en-GB" sz="1100">
                          <a:solidFill>
                            <a:schemeClr val="dk1"/>
                          </a:solidFill>
                          <a:latin typeface="Comfortaa"/>
                          <a:ea typeface="Comfortaa"/>
                          <a:cs typeface="Comfortaa"/>
                          <a:sym typeface="Comfortaa"/>
                        </a:rPr>
                        <a:t>The unit also allows pupils  the opportunity to explore theatre production and the creative processes that take place backstage through practical exploration</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329425">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r>
              <a:tr h="1147475">
                <a:tc>
                  <a:txBody>
                    <a:bodyPr/>
                    <a:lstStyle/>
                    <a:p>
                      <a:pPr indent="0" lvl="0" marL="0" rtl="0" algn="l">
                        <a:spcBef>
                          <a:spcPts val="0"/>
                        </a:spcBef>
                        <a:spcAft>
                          <a:spcPts val="0"/>
                        </a:spcAft>
                        <a:buNone/>
                      </a:pPr>
                      <a:r>
                        <a:rPr lang="en-GB" sz="1200">
                          <a:latin typeface="Comfortaa"/>
                          <a:ea typeface="Comfortaa"/>
                          <a:cs typeface="Comfortaa"/>
                          <a:sym typeface="Comfortaa"/>
                        </a:rPr>
                        <a:t>Lesson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a:t>
                      </a:r>
                      <a:endParaRPr sz="1200">
                        <a:latin typeface="Comfortaa"/>
                        <a:ea typeface="Comfortaa"/>
                        <a:cs typeface="Comfortaa"/>
                        <a:sym typeface="Comfortaa"/>
                      </a:endParaRPr>
                    </a:p>
                    <a:p>
                      <a:pPr indent="0" lvl="0" marL="0" rtl="0" algn="ctr">
                        <a:spcBef>
                          <a:spcPts val="0"/>
                        </a:spcBef>
                        <a:spcAft>
                          <a:spcPts val="0"/>
                        </a:spcAft>
                        <a:buNone/>
                      </a:pPr>
                      <a:r>
                        <a:rPr lang="en-GB" sz="1200">
                          <a:latin typeface="Comfortaa"/>
                          <a:ea typeface="Comfortaa"/>
                          <a:cs typeface="Comfortaa"/>
                          <a:sym typeface="Comfortaa"/>
                        </a:rPr>
                        <a:t> 1</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lesson one - to practically explore Frantic Assembly and “The Frantic Method”</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recognise the stylistic features of Frantic Assembly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use physical theatre to create objects (levels, proximities)</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using the frantic method to physically tell a story (gesture, facial expressions, fluidity, pace)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904775">
                <a:tc>
                  <a:txBody>
                    <a:bodyPr/>
                    <a:lstStyle/>
                    <a:p>
                      <a:pPr indent="0" lvl="0" marL="0" rtl="0" algn="ctr">
                        <a:spcBef>
                          <a:spcPts val="0"/>
                        </a:spcBef>
                        <a:spcAft>
                          <a:spcPts val="0"/>
                        </a:spcAft>
                        <a:buNone/>
                      </a:pPr>
                      <a:r>
                        <a:rPr lang="en-GB" sz="1200">
                          <a:latin typeface="Comfortaa"/>
                          <a:ea typeface="Comfortaa"/>
                          <a:cs typeface="Comfortaa"/>
                          <a:sym typeface="Comfortaa"/>
                        </a:rPr>
                        <a:t> 2</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explore and apply the stylistic features of Frantic Assembly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Demonstrate the department ethos (ready respectful safe)</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understand the impact that music has on a scene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649850">
                <a:tc>
                  <a:txBody>
                    <a:bodyPr/>
                    <a:lstStyle/>
                    <a:p>
                      <a:pPr indent="0" lvl="0" marL="0" rtl="0" algn="ctr">
                        <a:spcBef>
                          <a:spcPts val="0"/>
                        </a:spcBef>
                        <a:spcAft>
                          <a:spcPts val="0"/>
                        </a:spcAft>
                        <a:buNone/>
                      </a:pPr>
                      <a:r>
                        <a:rPr lang="en-GB" sz="1200">
                          <a:latin typeface="Comfortaa"/>
                          <a:ea typeface="Comfortaa"/>
                          <a:cs typeface="Comfortaa"/>
                          <a:sym typeface="Comfortaa"/>
                        </a:rPr>
                        <a:t>3</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understand the plot of curious incident of the dog in the nighttime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present the key plot features of the play through roleplay, physical theatre and narration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517350">
                <a:tc>
                  <a:txBody>
                    <a:bodyPr/>
                    <a:lstStyle/>
                    <a:p>
                      <a:pPr indent="0" lvl="0" marL="0" rtl="0" algn="ctr">
                        <a:spcBef>
                          <a:spcPts val="0"/>
                        </a:spcBef>
                        <a:spcAft>
                          <a:spcPts val="0"/>
                        </a:spcAft>
                        <a:buNone/>
                      </a:pPr>
                      <a:r>
                        <a:rPr lang="en-GB" sz="1200">
                          <a:latin typeface="Comfortaa"/>
                          <a:ea typeface="Comfortaa"/>
                          <a:cs typeface="Comfortaa"/>
                          <a:sym typeface="Comfortaa"/>
                        </a:rPr>
                        <a:t>4</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o explore and apply the stylistic features of frantic assemblies work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apply narration, physical theatre and physical interaction to a scripted scene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004025">
                <a:tc>
                  <a:txBody>
                    <a:bodyPr/>
                    <a:lstStyle/>
                    <a:p>
                      <a:pPr indent="0" lvl="0" marL="0" rtl="0" algn="ctr">
                        <a:spcBef>
                          <a:spcPts val="0"/>
                        </a:spcBef>
                        <a:spcAft>
                          <a:spcPts val="0"/>
                        </a:spcAft>
                        <a:buNone/>
                      </a:pPr>
                      <a:r>
                        <a:rPr lang="en-GB" sz="1200">
                          <a:latin typeface="Comfortaa"/>
                          <a:ea typeface="Comfortaa"/>
                          <a:cs typeface="Comfortaa"/>
                          <a:sym typeface="Comfortaa"/>
                        </a:rPr>
                        <a:t>5</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to understand how directors use production elements to communicate intentions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identify production roles and responsibilities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apply appropriate stagecraft to a scripted scene (proxemics, sustaining a role, performance etiquette)</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904775">
                <a:tc>
                  <a:txBody>
                    <a:bodyPr/>
                    <a:lstStyle/>
                    <a:p>
                      <a:pPr indent="0" lvl="0" marL="0" rtl="0" algn="ctr">
                        <a:spcBef>
                          <a:spcPts val="0"/>
                        </a:spcBef>
                        <a:spcAft>
                          <a:spcPts val="0"/>
                        </a:spcAft>
                        <a:buNone/>
                      </a:pPr>
                      <a:r>
                        <a:rPr lang="en-GB" sz="1200">
                          <a:latin typeface="Comfortaa"/>
                          <a:ea typeface="Comfortaa"/>
                          <a:cs typeface="Comfortaa"/>
                          <a:sym typeface="Comfortaa"/>
                        </a:rPr>
                        <a:t>6</a:t>
                      </a:r>
                      <a:endParaRPr sz="1200">
                        <a:latin typeface="Comfortaa"/>
                        <a:ea typeface="Comfortaa"/>
                        <a:cs typeface="Comfortaa"/>
                        <a:sym typeface="Comfortaa"/>
                      </a:endParaRPr>
                    </a:p>
                  </a:txBody>
                  <a:tcPr marT="46800" marB="46800" marR="39600" marL="39600" anchor="ctr">
                    <a:lnL cap="flat" cmpd="sng" w="9525">
                      <a:solidFill>
                        <a:schemeClr val="dk1"/>
                      </a:solidFill>
                      <a:prstDash val="solid"/>
                      <a:round/>
                      <a:headEnd len="sm" w="sm" type="none"/>
                      <a:tailEnd len="sm" w="sm" type="none"/>
                    </a:lnL>
                    <a:lnR cap="flat" cmpd="sng" w="6350">
                      <a:solidFill>
                        <a:srgbClr val="000000"/>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o create their own set design for curious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GB" sz="1100">
                          <a:latin typeface="Comfortaa"/>
                          <a:ea typeface="Comfortaa"/>
                          <a:cs typeface="Comfortaa"/>
                          <a:sym typeface="Comfortaa"/>
                        </a:rPr>
                        <a:t>create a suitable backdrop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p>
                      <a:pPr indent="0" lvl="0" marL="0" rtl="0" algn="l">
                        <a:spcBef>
                          <a:spcPts val="0"/>
                        </a:spcBef>
                        <a:spcAft>
                          <a:spcPts val="0"/>
                        </a:spcAft>
                        <a:buNone/>
                      </a:pPr>
                      <a:r>
                        <a:rPr lang="en-GB" sz="1100">
                          <a:latin typeface="Comfortaa"/>
                          <a:ea typeface="Comfortaa"/>
                          <a:cs typeface="Comfortaa"/>
                          <a:sym typeface="Comfortaa"/>
                        </a:rPr>
                        <a:t>explain the benefits and limitations of minimalistic sets </a:t>
                      </a:r>
                      <a:endParaRPr sz="1100">
                        <a:latin typeface="Comfortaa"/>
                        <a:ea typeface="Comfortaa"/>
                        <a:cs typeface="Comfortaa"/>
                        <a:sym typeface="Comfortaa"/>
                      </a:endParaRPr>
                    </a:p>
                    <a:p>
                      <a:pPr indent="0" lvl="0" marL="0" rtl="0" algn="l">
                        <a:spcBef>
                          <a:spcPts val="0"/>
                        </a:spcBef>
                        <a:spcAft>
                          <a:spcPts val="0"/>
                        </a:spcAft>
                        <a:buNone/>
                      </a:pPr>
                      <a:r>
                        <a:t/>
                      </a:r>
                      <a:endParaRPr sz="1100">
                        <a:latin typeface="Comfortaa"/>
                        <a:ea typeface="Comfortaa"/>
                        <a:cs typeface="Comfortaa"/>
                        <a:sym typeface="Comfortaa"/>
                      </a:endParaRPr>
                    </a:p>
                  </a:txBody>
                  <a:tcPr marT="0" marB="0" marR="68575" marL="6857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pic>
        <p:nvPicPr>
          <p:cNvPr id="106" name="Google Shape;106;p15"/>
          <p:cNvPicPr preferRelativeResize="0"/>
          <p:nvPr/>
        </p:nvPicPr>
        <p:blipFill>
          <a:blip r:embed="rId3">
            <a:alphaModFix/>
          </a:blip>
          <a:stretch>
            <a:fillRect/>
          </a:stretch>
        </p:blipFill>
        <p:spPr>
          <a:xfrm>
            <a:off x="0" y="0"/>
            <a:ext cx="919200" cy="904800"/>
          </a:xfrm>
          <a:prstGeom prst="ellipse">
            <a:avLst/>
          </a:prstGeom>
          <a:noFill/>
          <a:ln>
            <a:noFill/>
          </a:ln>
        </p:spPr>
      </p:pic>
      <p:sp>
        <p:nvSpPr>
          <p:cNvPr id="107" name="Google Shape;107;p15"/>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108" name="Google Shape;108;p15"/>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109" name="Google Shape;109;p15"/>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