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Lst>
  <p:sldSz cy="7561250" cx="10693400"/>
  <p:notesSz cx="6797675" cy="9926625"/>
  <p:embeddedFontLst>
    <p:embeddedFont>
      <p:font typeface="Roboto"/>
      <p:regular r:id="rId10"/>
      <p:bold r:id="rId11"/>
      <p:italic r:id="rId12"/>
      <p:boldItalic r:id="rId13"/>
    </p:embeddedFont>
    <p:embeddedFont>
      <p:font typeface="Amatic SC"/>
      <p:regular r:id="rId14"/>
      <p:bold r:id="rId15"/>
    </p:embeddedFont>
    <p:embeddedFont>
      <p:font typeface="Comfortaa"/>
      <p:regular r:id="rId16"/>
      <p:bold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2">
          <p15:clr>
            <a:srgbClr val="A4A3A4"/>
          </p15:clr>
        </p15:guide>
        <p15:guide id="2" pos="3368">
          <p15:clr>
            <a:srgbClr val="A4A3A4"/>
          </p15:clr>
        </p15:guide>
      </p15:sldGuideLst>
    </p:ext>
    <p:ext uri="GoogleSlidesCustomDataVersion2">
      <go:slidesCustomData xmlns:go="http://customooxmlschemas.google.com/" r:id="rId18" roundtripDataSignature="AMtx7mjHw4vmVqIdnUBTRpu8//qfGsmhR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7E0CD49-6F32-461B-8214-19F148E0345B}">
  <a:tblStyle styleId="{C7E0CD49-6F32-461B-8214-19F148E0345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382" orient="horz"/>
        <p:guide pos="3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font" Target="fonts/Roboto-bold.fntdata"/><Relationship Id="rId10" Type="http://schemas.openxmlformats.org/officeDocument/2006/relationships/font" Target="fonts/Roboto-regular.fntdata"/><Relationship Id="rId13" Type="http://schemas.openxmlformats.org/officeDocument/2006/relationships/font" Target="fonts/Roboto-boldItalic.fntdata"/><Relationship Id="rId12" Type="http://schemas.openxmlformats.org/officeDocument/2006/relationships/font" Target="fonts/Roboto-italic.fntdata"/><Relationship Id="rId15" Type="http://schemas.openxmlformats.org/officeDocument/2006/relationships/font" Target="fonts/AmaticSC-bold.fntdata"/><Relationship Id="rId14" Type="http://schemas.openxmlformats.org/officeDocument/2006/relationships/font" Target="fonts/AmaticSC-regular.fntdata"/><Relationship Id="rId17" Type="http://schemas.openxmlformats.org/officeDocument/2006/relationships/font" Target="fonts/Comfortaa-bold.fntdata"/><Relationship Id="rId16" Type="http://schemas.openxmlformats.org/officeDocument/2006/relationships/font" Target="fonts/Comfortaa-regular.fntdata"/><Relationship Id="rId1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1" y="0"/>
            <a:ext cx="2945659" cy="496332"/>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4" y="0"/>
            <a:ext cx="2945659" cy="496332"/>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66763" y="744538"/>
            <a:ext cx="5264150" cy="37226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15154"/>
            <a:ext cx="5438140" cy="4466987"/>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1" y="9428583"/>
            <a:ext cx="2945659" cy="496332"/>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4"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80f7000dd9_0_0:notes"/>
          <p:cNvSpPr/>
          <p:nvPr>
            <p:ph idx="2" type="sldImg"/>
          </p:nvPr>
        </p:nvSpPr>
        <p:spPr>
          <a:xfrm>
            <a:off x="791414" y="744251"/>
            <a:ext cx="5214900" cy="3723300"/>
          </a:xfrm>
          <a:custGeom>
            <a:rect b="b" l="l" r="r" t="t"/>
            <a:pathLst>
              <a:path extrusionOk="0" h="120000" w="120000">
                <a:moveTo>
                  <a:pt x="0" y="0"/>
                </a:moveTo>
                <a:lnTo>
                  <a:pt x="120000" y="0"/>
                </a:lnTo>
                <a:lnTo>
                  <a:pt x="120000" y="120000"/>
                </a:lnTo>
                <a:lnTo>
                  <a:pt x="0" y="120000"/>
                </a:lnTo>
                <a:close/>
              </a:path>
            </a:pathLst>
          </a:custGeom>
          <a:noFill/>
          <a:ln cap="flat" cmpd="sng" w="8725">
            <a:solidFill>
              <a:srgbClr val="000000"/>
            </a:solidFill>
            <a:prstDash val="solid"/>
            <a:round/>
            <a:headEnd len="sm" w="sm" type="none"/>
            <a:tailEnd len="sm" w="sm" type="none"/>
          </a:ln>
        </p:spPr>
      </p:sp>
      <p:sp>
        <p:nvSpPr>
          <p:cNvPr id="86" name="Google Shape;86;g380f7000dd9_0_0:notes"/>
          <p:cNvSpPr txBox="1"/>
          <p:nvPr>
            <p:ph idx="1" type="body"/>
          </p:nvPr>
        </p:nvSpPr>
        <p:spPr>
          <a:xfrm>
            <a:off x="679769" y="4715152"/>
            <a:ext cx="5438100" cy="4467000"/>
          </a:xfrm>
          <a:prstGeom prst="rect">
            <a:avLst/>
          </a:prstGeom>
          <a:noFill/>
          <a:ln>
            <a:noFill/>
          </a:ln>
        </p:spPr>
        <p:txBody>
          <a:bodyPr anchorCtr="0" anchor="t" bIns="45600" lIns="91200" spcFirstLastPara="1" rIns="91200" wrap="square" tIns="45600">
            <a:noAutofit/>
          </a:bodyPr>
          <a:lstStyle/>
          <a:p>
            <a:pPr indent="0" lvl="0" marL="0" rtl="0" algn="l">
              <a:lnSpc>
                <a:spcPct val="100000"/>
              </a:lnSpc>
              <a:spcBef>
                <a:spcPts val="0"/>
              </a:spcBef>
              <a:spcAft>
                <a:spcPts val="0"/>
              </a:spcAft>
              <a:buSzPts val="1000"/>
              <a:buNone/>
            </a:pPr>
            <a:r>
              <a:t/>
            </a:r>
            <a:endParaRPr/>
          </a:p>
        </p:txBody>
      </p:sp>
      <p:sp>
        <p:nvSpPr>
          <p:cNvPr id="87" name="Google Shape;87;g380f7000dd9_0_0:notes"/>
          <p:cNvSpPr txBox="1"/>
          <p:nvPr>
            <p:ph idx="12" type="sldNum"/>
          </p:nvPr>
        </p:nvSpPr>
        <p:spPr>
          <a:xfrm>
            <a:off x="3850449" y="9428579"/>
            <a:ext cx="2945700" cy="496500"/>
          </a:xfrm>
          <a:prstGeom prst="rect">
            <a:avLst/>
          </a:prstGeom>
          <a:noFill/>
          <a:ln>
            <a:noFill/>
          </a:ln>
        </p:spPr>
        <p:txBody>
          <a:bodyPr anchorCtr="0" anchor="b" bIns="45600" lIns="91200" spcFirstLastPara="1" rIns="91200" wrap="square" tIns="45600">
            <a:noAutofit/>
          </a:bodyPr>
          <a:lstStyle/>
          <a:p>
            <a:pPr indent="0" lvl="0" marL="0" rtl="0" algn="r">
              <a:lnSpc>
                <a:spcPct val="100000"/>
              </a:lnSpc>
              <a:spcBef>
                <a:spcPts val="0"/>
              </a:spcBef>
              <a:spcAft>
                <a:spcPts val="0"/>
              </a:spcAft>
              <a:buSzPts val="1000"/>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be047cc0e0_0_102:notes"/>
          <p:cNvSpPr/>
          <p:nvPr>
            <p:ph idx="2" type="sldImg"/>
          </p:nvPr>
        </p:nvSpPr>
        <p:spPr>
          <a:xfrm>
            <a:off x="1030288" y="1241425"/>
            <a:ext cx="4737000" cy="3349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2be047cc0e0_0_102:notes"/>
          <p:cNvSpPr txBox="1"/>
          <p:nvPr>
            <p:ph idx="1" type="body"/>
          </p:nvPr>
        </p:nvSpPr>
        <p:spPr>
          <a:xfrm>
            <a:off x="679768" y="4715153"/>
            <a:ext cx="5438100" cy="44670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g2be047cc0e0_0_102:notes"/>
          <p:cNvSpPr txBox="1"/>
          <p:nvPr>
            <p:ph idx="12" type="sldNum"/>
          </p:nvPr>
        </p:nvSpPr>
        <p:spPr>
          <a:xfrm>
            <a:off x="3850444" y="9428583"/>
            <a:ext cx="2945700" cy="4965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84af40714d_0_0:notes"/>
          <p:cNvSpPr/>
          <p:nvPr>
            <p:ph idx="2" type="sldImg"/>
          </p:nvPr>
        </p:nvSpPr>
        <p:spPr>
          <a:xfrm>
            <a:off x="1053393" y="1241516"/>
            <a:ext cx="4690800" cy="33492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g384af40714d_0_0:notes"/>
          <p:cNvSpPr txBox="1"/>
          <p:nvPr>
            <p:ph idx="1" type="body"/>
          </p:nvPr>
        </p:nvSpPr>
        <p:spPr>
          <a:xfrm>
            <a:off x="679769" y="4715152"/>
            <a:ext cx="5438100" cy="4467000"/>
          </a:xfrm>
          <a:prstGeom prst="rect">
            <a:avLst/>
          </a:prstGeom>
          <a:noFill/>
          <a:ln>
            <a:noFill/>
          </a:ln>
        </p:spPr>
        <p:txBody>
          <a:bodyPr anchorCtr="0" anchor="t" bIns="44675" lIns="89325" spcFirstLastPara="1" rIns="89325" wrap="square" tIns="44675">
            <a:noAutofit/>
          </a:bodyPr>
          <a:lstStyle/>
          <a:p>
            <a:pPr indent="0" lvl="0" marL="0" rtl="0" algn="l">
              <a:spcBef>
                <a:spcPts val="0"/>
              </a:spcBef>
              <a:spcAft>
                <a:spcPts val="0"/>
              </a:spcAft>
              <a:buNone/>
            </a:pPr>
            <a:r>
              <a:t/>
            </a:r>
            <a:endParaRPr/>
          </a:p>
        </p:txBody>
      </p:sp>
      <p:sp>
        <p:nvSpPr>
          <p:cNvPr id="127" name="Google Shape;127;g384af40714d_0_0:notes"/>
          <p:cNvSpPr txBox="1"/>
          <p:nvPr>
            <p:ph idx="12" type="sldNum"/>
          </p:nvPr>
        </p:nvSpPr>
        <p:spPr>
          <a:xfrm>
            <a:off x="3850449" y="9428579"/>
            <a:ext cx="2945700" cy="496200"/>
          </a:xfrm>
          <a:prstGeom prst="rect">
            <a:avLst/>
          </a:prstGeom>
          <a:noFill/>
          <a:ln>
            <a:noFill/>
          </a:ln>
        </p:spPr>
        <p:txBody>
          <a:bodyPr anchorCtr="0" anchor="b" bIns="44675" lIns="89325" spcFirstLastPara="1" rIns="89325" wrap="square" tIns="44675">
            <a:noAutofit/>
          </a:bodyPr>
          <a:lstStyle/>
          <a:p>
            <a:pPr indent="0" lvl="0" marL="0" rtl="0" algn="r">
              <a:spcBef>
                <a:spcPts val="0"/>
              </a:spcBef>
              <a:spcAft>
                <a:spcPts val="0"/>
              </a:spcAft>
              <a:buNone/>
            </a:pPr>
            <a:fld id="{00000000-1234-1234-1234-123412341234}" type="slidenum">
              <a:rPr lang="en-GB" sz="900"/>
              <a:t>‹#›</a:t>
            </a:fld>
            <a:endParaRPr sz="9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6"/>
          <p:cNvSpPr txBox="1"/>
          <p:nvPr>
            <p:ph type="ctrTitle"/>
          </p:nvPr>
        </p:nvSpPr>
        <p:spPr>
          <a:xfrm>
            <a:off x="802005" y="2348895"/>
            <a:ext cx="9089390" cy="162077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6"/>
          <p:cNvSpPr txBox="1"/>
          <p:nvPr>
            <p:ph idx="1" type="subTitle"/>
          </p:nvPr>
        </p:nvSpPr>
        <p:spPr>
          <a:xfrm>
            <a:off x="1604010" y="4284716"/>
            <a:ext cx="7485380" cy="1932323"/>
          </a:xfrm>
          <a:prstGeom prst="rect">
            <a:avLst/>
          </a:prstGeom>
          <a:noFill/>
          <a:ln>
            <a:noFill/>
          </a:ln>
        </p:spPr>
        <p:txBody>
          <a:bodyPr anchorCtr="0" anchor="t" bIns="49775" lIns="99550" spcFirstLastPara="1" rIns="99550" wrap="square" tIns="49775">
            <a:normAutofit/>
          </a:bodyPr>
          <a:lstStyle>
            <a:lvl1pPr lvl="0" algn="ctr">
              <a:lnSpc>
                <a:spcPct val="100000"/>
              </a:lnSpc>
              <a:spcBef>
                <a:spcPts val="700"/>
              </a:spcBef>
              <a:spcAft>
                <a:spcPts val="0"/>
              </a:spcAft>
              <a:buClr>
                <a:srgbClr val="888888"/>
              </a:buClr>
              <a:buSzPts val="3500"/>
              <a:buNone/>
              <a:defRPr>
                <a:solidFill>
                  <a:srgbClr val="888888"/>
                </a:solidFill>
              </a:defRPr>
            </a:lvl1pPr>
            <a:lvl2pPr lvl="1" algn="ctr">
              <a:lnSpc>
                <a:spcPct val="100000"/>
              </a:lnSpc>
              <a:spcBef>
                <a:spcPts val="600"/>
              </a:spcBef>
              <a:spcAft>
                <a:spcPts val="0"/>
              </a:spcAft>
              <a:buClr>
                <a:srgbClr val="888888"/>
              </a:buClr>
              <a:buSzPts val="3000"/>
              <a:buNone/>
              <a:defRPr>
                <a:solidFill>
                  <a:srgbClr val="888888"/>
                </a:solidFill>
              </a:defRPr>
            </a:lvl2pPr>
            <a:lvl3pPr lvl="2" algn="ctr">
              <a:lnSpc>
                <a:spcPct val="100000"/>
              </a:lnSpc>
              <a:spcBef>
                <a:spcPts val="520"/>
              </a:spcBef>
              <a:spcAft>
                <a:spcPts val="0"/>
              </a:spcAft>
              <a:buClr>
                <a:srgbClr val="888888"/>
              </a:buClr>
              <a:buSzPts val="2600"/>
              <a:buNone/>
              <a:defRPr>
                <a:solidFill>
                  <a:srgbClr val="888888"/>
                </a:solidFill>
              </a:defRPr>
            </a:lvl3pPr>
            <a:lvl4pPr lvl="3" algn="ctr">
              <a:lnSpc>
                <a:spcPct val="100000"/>
              </a:lnSpc>
              <a:spcBef>
                <a:spcPts val="440"/>
              </a:spcBef>
              <a:spcAft>
                <a:spcPts val="0"/>
              </a:spcAft>
              <a:buClr>
                <a:srgbClr val="888888"/>
              </a:buClr>
              <a:buSzPts val="2200"/>
              <a:buNone/>
              <a:defRPr>
                <a:solidFill>
                  <a:srgbClr val="888888"/>
                </a:solidFill>
              </a:defRPr>
            </a:lvl4pPr>
            <a:lvl5pPr lvl="4" algn="ctr">
              <a:lnSpc>
                <a:spcPct val="100000"/>
              </a:lnSpc>
              <a:spcBef>
                <a:spcPts val="440"/>
              </a:spcBef>
              <a:spcAft>
                <a:spcPts val="0"/>
              </a:spcAft>
              <a:buClr>
                <a:srgbClr val="888888"/>
              </a:buClr>
              <a:buSzPts val="2200"/>
              <a:buNone/>
              <a:defRPr>
                <a:solidFill>
                  <a:srgbClr val="888888"/>
                </a:solidFill>
              </a:defRPr>
            </a:lvl5pPr>
            <a:lvl6pPr lvl="5" algn="ctr">
              <a:lnSpc>
                <a:spcPct val="100000"/>
              </a:lnSpc>
              <a:spcBef>
                <a:spcPts val="440"/>
              </a:spcBef>
              <a:spcAft>
                <a:spcPts val="0"/>
              </a:spcAft>
              <a:buClr>
                <a:srgbClr val="888888"/>
              </a:buClr>
              <a:buSzPts val="2200"/>
              <a:buNone/>
              <a:defRPr>
                <a:solidFill>
                  <a:srgbClr val="888888"/>
                </a:solidFill>
              </a:defRPr>
            </a:lvl6pPr>
            <a:lvl7pPr lvl="6" algn="ctr">
              <a:lnSpc>
                <a:spcPct val="100000"/>
              </a:lnSpc>
              <a:spcBef>
                <a:spcPts val="440"/>
              </a:spcBef>
              <a:spcAft>
                <a:spcPts val="0"/>
              </a:spcAft>
              <a:buClr>
                <a:srgbClr val="888888"/>
              </a:buClr>
              <a:buSzPts val="2200"/>
              <a:buNone/>
              <a:defRPr>
                <a:solidFill>
                  <a:srgbClr val="888888"/>
                </a:solidFill>
              </a:defRPr>
            </a:lvl7pPr>
            <a:lvl8pPr lvl="7" algn="ctr">
              <a:lnSpc>
                <a:spcPct val="100000"/>
              </a:lnSpc>
              <a:spcBef>
                <a:spcPts val="440"/>
              </a:spcBef>
              <a:spcAft>
                <a:spcPts val="0"/>
              </a:spcAft>
              <a:buClr>
                <a:srgbClr val="888888"/>
              </a:buClr>
              <a:buSzPts val="2200"/>
              <a:buNone/>
              <a:defRPr>
                <a:solidFill>
                  <a:srgbClr val="888888"/>
                </a:solidFill>
              </a:defRPr>
            </a:lvl8pPr>
            <a:lvl9pPr lvl="8" algn="ctr">
              <a:lnSpc>
                <a:spcPct val="100000"/>
              </a:lnSpc>
              <a:spcBef>
                <a:spcPts val="440"/>
              </a:spcBef>
              <a:spcAft>
                <a:spcPts val="0"/>
              </a:spcAft>
              <a:buClr>
                <a:srgbClr val="888888"/>
              </a:buClr>
              <a:buSzPts val="2200"/>
              <a:buNone/>
              <a:defRPr>
                <a:solidFill>
                  <a:srgbClr val="888888"/>
                </a:solidFill>
              </a:defRPr>
            </a:lvl9pPr>
          </a:lstStyle>
          <a:p/>
        </p:txBody>
      </p:sp>
      <p:sp>
        <p:nvSpPr>
          <p:cNvPr id="18" name="Google Shape;18;p26"/>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6"/>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6"/>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6"/>
          <p:cNvSpPr txBox="1"/>
          <p:nvPr>
            <p:ph type="title"/>
          </p:nvPr>
        </p:nvSpPr>
        <p:spPr>
          <a:xfrm rot="5400000">
            <a:off x="6476244" y="2225335"/>
            <a:ext cx="6451578" cy="2606517"/>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6"/>
          <p:cNvSpPr txBox="1"/>
          <p:nvPr>
            <p:ph idx="1" type="body"/>
          </p:nvPr>
        </p:nvSpPr>
        <p:spPr>
          <a:xfrm rot="5400000">
            <a:off x="1174101" y="-292070"/>
            <a:ext cx="6451578" cy="7641326"/>
          </a:xfrm>
          <a:prstGeom prst="rect">
            <a:avLst/>
          </a:prstGeom>
          <a:noFill/>
          <a:ln>
            <a:noFill/>
          </a:ln>
        </p:spPr>
        <p:txBody>
          <a:bodyPr anchorCtr="0" anchor="t" bIns="49775" lIns="99550" spcFirstLastPara="1" rIns="99550" wrap="square" tIns="49775">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36"/>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36"/>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6"/>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g31518b2c457_0_8"/>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g31518b2c457_0_8"/>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g31518b2c457_0_8"/>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7"/>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7"/>
          <p:cNvSpPr txBox="1"/>
          <p:nvPr>
            <p:ph idx="1" type="body"/>
          </p:nvPr>
        </p:nvSpPr>
        <p:spPr>
          <a:xfrm>
            <a:off x="534670" y="1764296"/>
            <a:ext cx="9624060" cy="4990084"/>
          </a:xfrm>
          <a:prstGeom prst="rect">
            <a:avLst/>
          </a:prstGeom>
          <a:noFill/>
          <a:ln>
            <a:noFill/>
          </a:ln>
        </p:spPr>
        <p:txBody>
          <a:bodyPr anchorCtr="0" anchor="t" bIns="49775" lIns="99550" spcFirstLastPara="1" rIns="99550" wrap="square" tIns="49775">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27"/>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7"/>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7"/>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9"/>
          <p:cNvSpPr txBox="1"/>
          <p:nvPr>
            <p:ph type="title"/>
          </p:nvPr>
        </p:nvSpPr>
        <p:spPr>
          <a:xfrm>
            <a:off x="844705" y="4858814"/>
            <a:ext cx="9089390" cy="1501751"/>
          </a:xfrm>
          <a:prstGeom prst="rect">
            <a:avLst/>
          </a:prstGeom>
          <a:noFill/>
          <a:ln>
            <a:noFill/>
          </a:ln>
        </p:spPr>
        <p:txBody>
          <a:bodyPr anchorCtr="0" anchor="t" bIns="49775" lIns="99550" spcFirstLastPara="1" rIns="99550" wrap="square" tIns="49775">
            <a:normAutofit/>
          </a:bodyPr>
          <a:lstStyle>
            <a:lvl1pPr lvl="0" algn="l">
              <a:lnSpc>
                <a:spcPct val="100000"/>
              </a:lnSpc>
              <a:spcBef>
                <a:spcPts val="0"/>
              </a:spcBef>
              <a:spcAft>
                <a:spcPts val="0"/>
              </a:spcAft>
              <a:buClr>
                <a:schemeClr val="dk1"/>
              </a:buClr>
              <a:buSzPts val="4400"/>
              <a:buFont typeface="Calibri"/>
              <a:buNone/>
              <a:defRPr b="1" sz="44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9"/>
          <p:cNvSpPr txBox="1"/>
          <p:nvPr>
            <p:ph idx="1" type="body"/>
          </p:nvPr>
        </p:nvSpPr>
        <p:spPr>
          <a:xfrm>
            <a:off x="844705" y="3204787"/>
            <a:ext cx="9089390" cy="1654026"/>
          </a:xfrm>
          <a:prstGeom prst="rect">
            <a:avLst/>
          </a:prstGeom>
          <a:noFill/>
          <a:ln>
            <a:noFill/>
          </a:ln>
        </p:spPr>
        <p:txBody>
          <a:bodyPr anchorCtr="0" anchor="b" bIns="49775" lIns="99550" spcFirstLastPara="1" rIns="99550" wrap="square" tIns="49775">
            <a:normAutofit/>
          </a:bodyPr>
          <a:lstStyle>
            <a:lvl1pPr indent="-228600" lvl="0" marL="457200" algn="l">
              <a:lnSpc>
                <a:spcPct val="100000"/>
              </a:lnSpc>
              <a:spcBef>
                <a:spcPts val="440"/>
              </a:spcBef>
              <a:spcAft>
                <a:spcPts val="0"/>
              </a:spcAft>
              <a:buClr>
                <a:srgbClr val="888888"/>
              </a:buClr>
              <a:buSzPts val="2200"/>
              <a:buNone/>
              <a:defRPr sz="2200">
                <a:solidFill>
                  <a:srgbClr val="888888"/>
                </a:solidFill>
              </a:defRPr>
            </a:lvl1pPr>
            <a:lvl2pPr indent="-228600" lvl="1" marL="914400" algn="l">
              <a:lnSpc>
                <a:spcPct val="100000"/>
              </a:lnSpc>
              <a:spcBef>
                <a:spcPts val="400"/>
              </a:spcBef>
              <a:spcAft>
                <a:spcPts val="0"/>
              </a:spcAft>
              <a:buClr>
                <a:srgbClr val="888888"/>
              </a:buClr>
              <a:buSzPts val="2000"/>
              <a:buNone/>
              <a:defRPr sz="2000">
                <a:solidFill>
                  <a:srgbClr val="888888"/>
                </a:solidFill>
              </a:defRPr>
            </a:lvl2pPr>
            <a:lvl3pPr indent="-228600" lvl="2" marL="1371600" algn="l">
              <a:lnSpc>
                <a:spcPct val="100000"/>
              </a:lnSpc>
              <a:spcBef>
                <a:spcPts val="340"/>
              </a:spcBef>
              <a:spcAft>
                <a:spcPts val="0"/>
              </a:spcAft>
              <a:buClr>
                <a:srgbClr val="888888"/>
              </a:buClr>
              <a:buSzPts val="1700"/>
              <a:buNone/>
              <a:defRPr sz="1700">
                <a:solidFill>
                  <a:srgbClr val="888888"/>
                </a:solidFill>
              </a:defRPr>
            </a:lvl3pPr>
            <a:lvl4pPr indent="-228600" lvl="3" marL="1828800" algn="l">
              <a:lnSpc>
                <a:spcPct val="100000"/>
              </a:lnSpc>
              <a:spcBef>
                <a:spcPts val="300"/>
              </a:spcBef>
              <a:spcAft>
                <a:spcPts val="0"/>
              </a:spcAft>
              <a:buClr>
                <a:srgbClr val="888888"/>
              </a:buClr>
              <a:buSzPts val="1500"/>
              <a:buNone/>
              <a:defRPr sz="1500">
                <a:solidFill>
                  <a:srgbClr val="888888"/>
                </a:solidFill>
              </a:defRPr>
            </a:lvl4pPr>
            <a:lvl5pPr indent="-228600" lvl="4" marL="2286000" algn="l">
              <a:lnSpc>
                <a:spcPct val="100000"/>
              </a:lnSpc>
              <a:spcBef>
                <a:spcPts val="300"/>
              </a:spcBef>
              <a:spcAft>
                <a:spcPts val="0"/>
              </a:spcAft>
              <a:buClr>
                <a:srgbClr val="888888"/>
              </a:buClr>
              <a:buSzPts val="1500"/>
              <a:buNone/>
              <a:defRPr sz="1500">
                <a:solidFill>
                  <a:srgbClr val="888888"/>
                </a:solidFill>
              </a:defRPr>
            </a:lvl5pPr>
            <a:lvl6pPr indent="-228600" lvl="5" marL="2743200" algn="l">
              <a:lnSpc>
                <a:spcPct val="100000"/>
              </a:lnSpc>
              <a:spcBef>
                <a:spcPts val="300"/>
              </a:spcBef>
              <a:spcAft>
                <a:spcPts val="0"/>
              </a:spcAft>
              <a:buClr>
                <a:srgbClr val="888888"/>
              </a:buClr>
              <a:buSzPts val="1500"/>
              <a:buNone/>
              <a:defRPr sz="1500">
                <a:solidFill>
                  <a:srgbClr val="888888"/>
                </a:solidFill>
              </a:defRPr>
            </a:lvl6pPr>
            <a:lvl7pPr indent="-228600" lvl="6" marL="3200400" algn="l">
              <a:lnSpc>
                <a:spcPct val="100000"/>
              </a:lnSpc>
              <a:spcBef>
                <a:spcPts val="300"/>
              </a:spcBef>
              <a:spcAft>
                <a:spcPts val="0"/>
              </a:spcAft>
              <a:buClr>
                <a:srgbClr val="888888"/>
              </a:buClr>
              <a:buSzPts val="1500"/>
              <a:buNone/>
              <a:defRPr sz="1500">
                <a:solidFill>
                  <a:srgbClr val="888888"/>
                </a:solidFill>
              </a:defRPr>
            </a:lvl7pPr>
            <a:lvl8pPr indent="-228600" lvl="7" marL="3657600" algn="l">
              <a:lnSpc>
                <a:spcPct val="100000"/>
              </a:lnSpc>
              <a:spcBef>
                <a:spcPts val="300"/>
              </a:spcBef>
              <a:spcAft>
                <a:spcPts val="0"/>
              </a:spcAft>
              <a:buClr>
                <a:srgbClr val="888888"/>
              </a:buClr>
              <a:buSzPts val="1500"/>
              <a:buNone/>
              <a:defRPr sz="1500">
                <a:solidFill>
                  <a:srgbClr val="888888"/>
                </a:solidFill>
              </a:defRPr>
            </a:lvl8pPr>
            <a:lvl9pPr indent="-228600" lvl="8" marL="4114800" algn="l">
              <a:lnSpc>
                <a:spcPct val="100000"/>
              </a:lnSpc>
              <a:spcBef>
                <a:spcPts val="300"/>
              </a:spcBef>
              <a:spcAft>
                <a:spcPts val="0"/>
              </a:spcAft>
              <a:buClr>
                <a:srgbClr val="888888"/>
              </a:buClr>
              <a:buSzPts val="1500"/>
              <a:buNone/>
              <a:defRPr sz="1500">
                <a:solidFill>
                  <a:srgbClr val="888888"/>
                </a:solidFill>
              </a:defRPr>
            </a:lvl9pPr>
          </a:lstStyle>
          <a:p/>
        </p:txBody>
      </p:sp>
      <p:sp>
        <p:nvSpPr>
          <p:cNvPr id="30" name="Google Shape;30;p29"/>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9"/>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9"/>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0"/>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0"/>
          <p:cNvSpPr txBox="1"/>
          <p:nvPr>
            <p:ph idx="1" type="body"/>
          </p:nvPr>
        </p:nvSpPr>
        <p:spPr>
          <a:xfrm>
            <a:off x="579227" y="1764296"/>
            <a:ext cx="5123921" cy="4990084"/>
          </a:xfrm>
          <a:prstGeom prst="rect">
            <a:avLst/>
          </a:prstGeom>
          <a:noFill/>
          <a:ln>
            <a:noFill/>
          </a:ln>
        </p:spPr>
        <p:txBody>
          <a:bodyPr anchorCtr="0" anchor="t" bIns="49775" lIns="99550" spcFirstLastPara="1" rIns="99550" wrap="square" tIns="49775">
            <a:normAutofit/>
          </a:bodyPr>
          <a:lstStyle>
            <a:lvl1pPr indent="-419100" lvl="0" marL="457200" algn="l">
              <a:lnSpc>
                <a:spcPct val="100000"/>
              </a:lnSpc>
              <a:spcBef>
                <a:spcPts val="600"/>
              </a:spcBef>
              <a:spcAft>
                <a:spcPts val="0"/>
              </a:spcAft>
              <a:buClr>
                <a:schemeClr val="dk1"/>
              </a:buClr>
              <a:buSzPts val="3000"/>
              <a:buChar char="•"/>
              <a:defRPr sz="3000"/>
            </a:lvl1pPr>
            <a:lvl2pPr indent="-393700" lvl="1" marL="914400" algn="l">
              <a:lnSpc>
                <a:spcPct val="100000"/>
              </a:lnSpc>
              <a:spcBef>
                <a:spcPts val="520"/>
              </a:spcBef>
              <a:spcAft>
                <a:spcPts val="0"/>
              </a:spcAft>
              <a:buClr>
                <a:schemeClr val="dk1"/>
              </a:buClr>
              <a:buSzPts val="2600"/>
              <a:buChar char="–"/>
              <a:defRPr sz="2600"/>
            </a:lvl2pPr>
            <a:lvl3pPr indent="-368300" lvl="2" marL="1371600" algn="l">
              <a:lnSpc>
                <a:spcPct val="100000"/>
              </a:lnSpc>
              <a:spcBef>
                <a:spcPts val="440"/>
              </a:spcBef>
              <a:spcAft>
                <a:spcPts val="0"/>
              </a:spcAft>
              <a:buClr>
                <a:schemeClr val="dk1"/>
              </a:buClr>
              <a:buSzPts val="2200"/>
              <a:buChar char="•"/>
              <a:defRPr sz="22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36" name="Google Shape;36;p30"/>
          <p:cNvSpPr txBox="1"/>
          <p:nvPr>
            <p:ph idx="2" type="body"/>
          </p:nvPr>
        </p:nvSpPr>
        <p:spPr>
          <a:xfrm>
            <a:off x="5881372" y="1764296"/>
            <a:ext cx="5123921" cy="4990084"/>
          </a:xfrm>
          <a:prstGeom prst="rect">
            <a:avLst/>
          </a:prstGeom>
          <a:noFill/>
          <a:ln>
            <a:noFill/>
          </a:ln>
        </p:spPr>
        <p:txBody>
          <a:bodyPr anchorCtr="0" anchor="t" bIns="49775" lIns="99550" spcFirstLastPara="1" rIns="99550" wrap="square" tIns="49775">
            <a:normAutofit/>
          </a:bodyPr>
          <a:lstStyle>
            <a:lvl1pPr indent="-419100" lvl="0" marL="457200" algn="l">
              <a:lnSpc>
                <a:spcPct val="100000"/>
              </a:lnSpc>
              <a:spcBef>
                <a:spcPts val="600"/>
              </a:spcBef>
              <a:spcAft>
                <a:spcPts val="0"/>
              </a:spcAft>
              <a:buClr>
                <a:schemeClr val="dk1"/>
              </a:buClr>
              <a:buSzPts val="3000"/>
              <a:buChar char="•"/>
              <a:defRPr sz="3000"/>
            </a:lvl1pPr>
            <a:lvl2pPr indent="-393700" lvl="1" marL="914400" algn="l">
              <a:lnSpc>
                <a:spcPct val="100000"/>
              </a:lnSpc>
              <a:spcBef>
                <a:spcPts val="520"/>
              </a:spcBef>
              <a:spcAft>
                <a:spcPts val="0"/>
              </a:spcAft>
              <a:buClr>
                <a:schemeClr val="dk1"/>
              </a:buClr>
              <a:buSzPts val="2600"/>
              <a:buChar char="–"/>
              <a:defRPr sz="2600"/>
            </a:lvl2pPr>
            <a:lvl3pPr indent="-368300" lvl="2" marL="1371600" algn="l">
              <a:lnSpc>
                <a:spcPct val="100000"/>
              </a:lnSpc>
              <a:spcBef>
                <a:spcPts val="440"/>
              </a:spcBef>
              <a:spcAft>
                <a:spcPts val="0"/>
              </a:spcAft>
              <a:buClr>
                <a:schemeClr val="dk1"/>
              </a:buClr>
              <a:buSzPts val="2200"/>
              <a:buChar char="•"/>
              <a:defRPr sz="22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37" name="Google Shape;37;p30"/>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0"/>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0"/>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1"/>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4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1"/>
          <p:cNvSpPr txBox="1"/>
          <p:nvPr>
            <p:ph idx="1" type="body"/>
          </p:nvPr>
        </p:nvSpPr>
        <p:spPr>
          <a:xfrm>
            <a:off x="534670" y="1692533"/>
            <a:ext cx="4724775" cy="705367"/>
          </a:xfrm>
          <a:prstGeom prst="rect">
            <a:avLst/>
          </a:prstGeom>
          <a:noFill/>
          <a:ln>
            <a:noFill/>
          </a:ln>
        </p:spPr>
        <p:txBody>
          <a:bodyPr anchorCtr="0" anchor="b" bIns="49775" lIns="99550" spcFirstLastPara="1" rIns="99550" wrap="square" tIns="49775">
            <a:normAutofit/>
          </a:bodyPr>
          <a:lstStyle>
            <a:lvl1pPr indent="-228600" lvl="0" marL="457200" algn="l">
              <a:lnSpc>
                <a:spcPct val="100000"/>
              </a:lnSpc>
              <a:spcBef>
                <a:spcPts val="520"/>
              </a:spcBef>
              <a:spcAft>
                <a:spcPts val="0"/>
              </a:spcAft>
              <a:buClr>
                <a:schemeClr val="dk1"/>
              </a:buClr>
              <a:buSzPts val="2600"/>
              <a:buNone/>
              <a:defRPr b="1" sz="2600"/>
            </a:lvl1pPr>
            <a:lvl2pPr indent="-228600" lvl="1" marL="914400" algn="l">
              <a:lnSpc>
                <a:spcPct val="100000"/>
              </a:lnSpc>
              <a:spcBef>
                <a:spcPts val="440"/>
              </a:spcBef>
              <a:spcAft>
                <a:spcPts val="0"/>
              </a:spcAft>
              <a:buClr>
                <a:schemeClr val="dk1"/>
              </a:buClr>
              <a:buSzPts val="2200"/>
              <a:buNone/>
              <a:defRPr b="1" sz="2200"/>
            </a:lvl2pPr>
            <a:lvl3pPr indent="-228600" lvl="2" marL="1371600" algn="l">
              <a:lnSpc>
                <a:spcPct val="100000"/>
              </a:lnSpc>
              <a:spcBef>
                <a:spcPts val="400"/>
              </a:spcBef>
              <a:spcAft>
                <a:spcPts val="0"/>
              </a:spcAft>
              <a:buClr>
                <a:schemeClr val="dk1"/>
              </a:buClr>
              <a:buSzPts val="2000"/>
              <a:buNone/>
              <a:defRPr b="1" sz="2000"/>
            </a:lvl3pPr>
            <a:lvl4pPr indent="-228600" lvl="3" marL="1828800" algn="l">
              <a:lnSpc>
                <a:spcPct val="100000"/>
              </a:lnSpc>
              <a:spcBef>
                <a:spcPts val="340"/>
              </a:spcBef>
              <a:spcAft>
                <a:spcPts val="0"/>
              </a:spcAft>
              <a:buClr>
                <a:schemeClr val="dk1"/>
              </a:buClr>
              <a:buSzPts val="1700"/>
              <a:buNone/>
              <a:defRPr b="1" sz="1700"/>
            </a:lvl4pPr>
            <a:lvl5pPr indent="-228600" lvl="4" marL="2286000" algn="l">
              <a:lnSpc>
                <a:spcPct val="100000"/>
              </a:lnSpc>
              <a:spcBef>
                <a:spcPts val="340"/>
              </a:spcBef>
              <a:spcAft>
                <a:spcPts val="0"/>
              </a:spcAft>
              <a:buClr>
                <a:schemeClr val="dk1"/>
              </a:buClr>
              <a:buSzPts val="1700"/>
              <a:buNone/>
              <a:defRPr b="1" sz="1700"/>
            </a:lvl5pPr>
            <a:lvl6pPr indent="-228600" lvl="5" marL="2743200" algn="l">
              <a:lnSpc>
                <a:spcPct val="100000"/>
              </a:lnSpc>
              <a:spcBef>
                <a:spcPts val="340"/>
              </a:spcBef>
              <a:spcAft>
                <a:spcPts val="0"/>
              </a:spcAft>
              <a:buClr>
                <a:schemeClr val="dk1"/>
              </a:buClr>
              <a:buSzPts val="1700"/>
              <a:buNone/>
              <a:defRPr b="1" sz="1700"/>
            </a:lvl6pPr>
            <a:lvl7pPr indent="-228600" lvl="6" marL="3200400" algn="l">
              <a:lnSpc>
                <a:spcPct val="100000"/>
              </a:lnSpc>
              <a:spcBef>
                <a:spcPts val="340"/>
              </a:spcBef>
              <a:spcAft>
                <a:spcPts val="0"/>
              </a:spcAft>
              <a:buClr>
                <a:schemeClr val="dk1"/>
              </a:buClr>
              <a:buSzPts val="1700"/>
              <a:buNone/>
              <a:defRPr b="1" sz="1700"/>
            </a:lvl7pPr>
            <a:lvl8pPr indent="-228600" lvl="7" marL="3657600" algn="l">
              <a:lnSpc>
                <a:spcPct val="100000"/>
              </a:lnSpc>
              <a:spcBef>
                <a:spcPts val="340"/>
              </a:spcBef>
              <a:spcAft>
                <a:spcPts val="0"/>
              </a:spcAft>
              <a:buClr>
                <a:schemeClr val="dk1"/>
              </a:buClr>
              <a:buSzPts val="1700"/>
              <a:buNone/>
              <a:defRPr b="1" sz="1700"/>
            </a:lvl8pPr>
            <a:lvl9pPr indent="-228600" lvl="8" marL="4114800" algn="l">
              <a:lnSpc>
                <a:spcPct val="100000"/>
              </a:lnSpc>
              <a:spcBef>
                <a:spcPts val="340"/>
              </a:spcBef>
              <a:spcAft>
                <a:spcPts val="0"/>
              </a:spcAft>
              <a:buClr>
                <a:schemeClr val="dk1"/>
              </a:buClr>
              <a:buSzPts val="1700"/>
              <a:buNone/>
              <a:defRPr b="1" sz="1700"/>
            </a:lvl9pPr>
          </a:lstStyle>
          <a:p/>
        </p:txBody>
      </p:sp>
      <p:sp>
        <p:nvSpPr>
          <p:cNvPr id="43" name="Google Shape;43;p31"/>
          <p:cNvSpPr txBox="1"/>
          <p:nvPr>
            <p:ph idx="2" type="body"/>
          </p:nvPr>
        </p:nvSpPr>
        <p:spPr>
          <a:xfrm>
            <a:off x="534670" y="2397901"/>
            <a:ext cx="4724775" cy="4356478"/>
          </a:xfrm>
          <a:prstGeom prst="rect">
            <a:avLst/>
          </a:prstGeom>
          <a:noFill/>
          <a:ln>
            <a:noFill/>
          </a:ln>
        </p:spPr>
        <p:txBody>
          <a:bodyPr anchorCtr="0" anchor="t" bIns="49775" lIns="99550" spcFirstLastPara="1" rIns="99550" wrap="square" tIns="49775">
            <a:normAutofit/>
          </a:bodyPr>
          <a:lstStyle>
            <a:lvl1pPr indent="-393700" lvl="0" marL="457200" algn="l">
              <a:lnSpc>
                <a:spcPct val="100000"/>
              </a:lnSpc>
              <a:spcBef>
                <a:spcPts val="520"/>
              </a:spcBef>
              <a:spcAft>
                <a:spcPts val="0"/>
              </a:spcAft>
              <a:buClr>
                <a:schemeClr val="dk1"/>
              </a:buClr>
              <a:buSzPts val="2600"/>
              <a:buChar char="•"/>
              <a:defRPr sz="2600"/>
            </a:lvl1pPr>
            <a:lvl2pPr indent="-368300" lvl="1" marL="914400" algn="l">
              <a:lnSpc>
                <a:spcPct val="100000"/>
              </a:lnSpc>
              <a:spcBef>
                <a:spcPts val="440"/>
              </a:spcBef>
              <a:spcAft>
                <a:spcPts val="0"/>
              </a:spcAft>
              <a:buClr>
                <a:schemeClr val="dk1"/>
              </a:buClr>
              <a:buSzPts val="2200"/>
              <a:buChar char="–"/>
              <a:defRPr sz="2200"/>
            </a:lvl2pPr>
            <a:lvl3pPr indent="-355600" lvl="2" marL="1371600" algn="l">
              <a:lnSpc>
                <a:spcPct val="100000"/>
              </a:lnSpc>
              <a:spcBef>
                <a:spcPts val="400"/>
              </a:spcBef>
              <a:spcAft>
                <a:spcPts val="0"/>
              </a:spcAft>
              <a:buClr>
                <a:schemeClr val="dk1"/>
              </a:buClr>
              <a:buSzPts val="2000"/>
              <a:buChar char="•"/>
              <a:defRPr sz="2000"/>
            </a:lvl3pPr>
            <a:lvl4pPr indent="-336550" lvl="3" marL="1828800" algn="l">
              <a:lnSpc>
                <a:spcPct val="100000"/>
              </a:lnSpc>
              <a:spcBef>
                <a:spcPts val="340"/>
              </a:spcBef>
              <a:spcAft>
                <a:spcPts val="0"/>
              </a:spcAft>
              <a:buClr>
                <a:schemeClr val="dk1"/>
              </a:buClr>
              <a:buSzPts val="1700"/>
              <a:buChar char="–"/>
              <a:defRPr sz="1700"/>
            </a:lvl4pPr>
            <a:lvl5pPr indent="-336550" lvl="4" marL="2286000" algn="l">
              <a:lnSpc>
                <a:spcPct val="100000"/>
              </a:lnSpc>
              <a:spcBef>
                <a:spcPts val="340"/>
              </a:spcBef>
              <a:spcAft>
                <a:spcPts val="0"/>
              </a:spcAft>
              <a:buClr>
                <a:schemeClr val="dk1"/>
              </a:buClr>
              <a:buSzPts val="1700"/>
              <a:buChar char="»"/>
              <a:defRPr sz="1700"/>
            </a:lvl5pPr>
            <a:lvl6pPr indent="-336550" lvl="5" marL="2743200" algn="l">
              <a:lnSpc>
                <a:spcPct val="100000"/>
              </a:lnSpc>
              <a:spcBef>
                <a:spcPts val="340"/>
              </a:spcBef>
              <a:spcAft>
                <a:spcPts val="0"/>
              </a:spcAft>
              <a:buClr>
                <a:schemeClr val="dk1"/>
              </a:buClr>
              <a:buSzPts val="1700"/>
              <a:buChar char="•"/>
              <a:defRPr sz="1700"/>
            </a:lvl6pPr>
            <a:lvl7pPr indent="-336550" lvl="6" marL="3200400" algn="l">
              <a:lnSpc>
                <a:spcPct val="100000"/>
              </a:lnSpc>
              <a:spcBef>
                <a:spcPts val="340"/>
              </a:spcBef>
              <a:spcAft>
                <a:spcPts val="0"/>
              </a:spcAft>
              <a:buClr>
                <a:schemeClr val="dk1"/>
              </a:buClr>
              <a:buSzPts val="1700"/>
              <a:buChar char="•"/>
              <a:defRPr sz="1700"/>
            </a:lvl7pPr>
            <a:lvl8pPr indent="-336550" lvl="7" marL="3657600" algn="l">
              <a:lnSpc>
                <a:spcPct val="100000"/>
              </a:lnSpc>
              <a:spcBef>
                <a:spcPts val="340"/>
              </a:spcBef>
              <a:spcAft>
                <a:spcPts val="0"/>
              </a:spcAft>
              <a:buClr>
                <a:schemeClr val="dk1"/>
              </a:buClr>
              <a:buSzPts val="1700"/>
              <a:buChar char="•"/>
              <a:defRPr sz="1700"/>
            </a:lvl8pPr>
            <a:lvl9pPr indent="-336550" lvl="8" marL="4114800" algn="l">
              <a:lnSpc>
                <a:spcPct val="100000"/>
              </a:lnSpc>
              <a:spcBef>
                <a:spcPts val="340"/>
              </a:spcBef>
              <a:spcAft>
                <a:spcPts val="0"/>
              </a:spcAft>
              <a:buClr>
                <a:schemeClr val="dk1"/>
              </a:buClr>
              <a:buSzPts val="1700"/>
              <a:buChar char="•"/>
              <a:defRPr sz="1700"/>
            </a:lvl9pPr>
          </a:lstStyle>
          <a:p/>
        </p:txBody>
      </p:sp>
      <p:sp>
        <p:nvSpPr>
          <p:cNvPr id="44" name="Google Shape;44;p31"/>
          <p:cNvSpPr txBox="1"/>
          <p:nvPr>
            <p:ph idx="3" type="body"/>
          </p:nvPr>
        </p:nvSpPr>
        <p:spPr>
          <a:xfrm>
            <a:off x="5432099" y="1692533"/>
            <a:ext cx="4726632" cy="705367"/>
          </a:xfrm>
          <a:prstGeom prst="rect">
            <a:avLst/>
          </a:prstGeom>
          <a:noFill/>
          <a:ln>
            <a:noFill/>
          </a:ln>
        </p:spPr>
        <p:txBody>
          <a:bodyPr anchorCtr="0" anchor="b" bIns="49775" lIns="99550" spcFirstLastPara="1" rIns="99550" wrap="square" tIns="49775">
            <a:normAutofit/>
          </a:bodyPr>
          <a:lstStyle>
            <a:lvl1pPr indent="-228600" lvl="0" marL="457200" algn="l">
              <a:lnSpc>
                <a:spcPct val="100000"/>
              </a:lnSpc>
              <a:spcBef>
                <a:spcPts val="520"/>
              </a:spcBef>
              <a:spcAft>
                <a:spcPts val="0"/>
              </a:spcAft>
              <a:buClr>
                <a:schemeClr val="dk1"/>
              </a:buClr>
              <a:buSzPts val="2600"/>
              <a:buNone/>
              <a:defRPr b="1" sz="2600"/>
            </a:lvl1pPr>
            <a:lvl2pPr indent="-228600" lvl="1" marL="914400" algn="l">
              <a:lnSpc>
                <a:spcPct val="100000"/>
              </a:lnSpc>
              <a:spcBef>
                <a:spcPts val="440"/>
              </a:spcBef>
              <a:spcAft>
                <a:spcPts val="0"/>
              </a:spcAft>
              <a:buClr>
                <a:schemeClr val="dk1"/>
              </a:buClr>
              <a:buSzPts val="2200"/>
              <a:buNone/>
              <a:defRPr b="1" sz="2200"/>
            </a:lvl2pPr>
            <a:lvl3pPr indent="-228600" lvl="2" marL="1371600" algn="l">
              <a:lnSpc>
                <a:spcPct val="100000"/>
              </a:lnSpc>
              <a:spcBef>
                <a:spcPts val="400"/>
              </a:spcBef>
              <a:spcAft>
                <a:spcPts val="0"/>
              </a:spcAft>
              <a:buClr>
                <a:schemeClr val="dk1"/>
              </a:buClr>
              <a:buSzPts val="2000"/>
              <a:buNone/>
              <a:defRPr b="1" sz="2000"/>
            </a:lvl3pPr>
            <a:lvl4pPr indent="-228600" lvl="3" marL="1828800" algn="l">
              <a:lnSpc>
                <a:spcPct val="100000"/>
              </a:lnSpc>
              <a:spcBef>
                <a:spcPts val="340"/>
              </a:spcBef>
              <a:spcAft>
                <a:spcPts val="0"/>
              </a:spcAft>
              <a:buClr>
                <a:schemeClr val="dk1"/>
              </a:buClr>
              <a:buSzPts val="1700"/>
              <a:buNone/>
              <a:defRPr b="1" sz="1700"/>
            </a:lvl4pPr>
            <a:lvl5pPr indent="-228600" lvl="4" marL="2286000" algn="l">
              <a:lnSpc>
                <a:spcPct val="100000"/>
              </a:lnSpc>
              <a:spcBef>
                <a:spcPts val="340"/>
              </a:spcBef>
              <a:spcAft>
                <a:spcPts val="0"/>
              </a:spcAft>
              <a:buClr>
                <a:schemeClr val="dk1"/>
              </a:buClr>
              <a:buSzPts val="1700"/>
              <a:buNone/>
              <a:defRPr b="1" sz="1700"/>
            </a:lvl5pPr>
            <a:lvl6pPr indent="-228600" lvl="5" marL="2743200" algn="l">
              <a:lnSpc>
                <a:spcPct val="100000"/>
              </a:lnSpc>
              <a:spcBef>
                <a:spcPts val="340"/>
              </a:spcBef>
              <a:spcAft>
                <a:spcPts val="0"/>
              </a:spcAft>
              <a:buClr>
                <a:schemeClr val="dk1"/>
              </a:buClr>
              <a:buSzPts val="1700"/>
              <a:buNone/>
              <a:defRPr b="1" sz="1700"/>
            </a:lvl6pPr>
            <a:lvl7pPr indent="-228600" lvl="6" marL="3200400" algn="l">
              <a:lnSpc>
                <a:spcPct val="100000"/>
              </a:lnSpc>
              <a:spcBef>
                <a:spcPts val="340"/>
              </a:spcBef>
              <a:spcAft>
                <a:spcPts val="0"/>
              </a:spcAft>
              <a:buClr>
                <a:schemeClr val="dk1"/>
              </a:buClr>
              <a:buSzPts val="1700"/>
              <a:buNone/>
              <a:defRPr b="1" sz="1700"/>
            </a:lvl7pPr>
            <a:lvl8pPr indent="-228600" lvl="7" marL="3657600" algn="l">
              <a:lnSpc>
                <a:spcPct val="100000"/>
              </a:lnSpc>
              <a:spcBef>
                <a:spcPts val="340"/>
              </a:spcBef>
              <a:spcAft>
                <a:spcPts val="0"/>
              </a:spcAft>
              <a:buClr>
                <a:schemeClr val="dk1"/>
              </a:buClr>
              <a:buSzPts val="1700"/>
              <a:buNone/>
              <a:defRPr b="1" sz="1700"/>
            </a:lvl8pPr>
            <a:lvl9pPr indent="-228600" lvl="8" marL="4114800" algn="l">
              <a:lnSpc>
                <a:spcPct val="100000"/>
              </a:lnSpc>
              <a:spcBef>
                <a:spcPts val="340"/>
              </a:spcBef>
              <a:spcAft>
                <a:spcPts val="0"/>
              </a:spcAft>
              <a:buClr>
                <a:schemeClr val="dk1"/>
              </a:buClr>
              <a:buSzPts val="1700"/>
              <a:buNone/>
              <a:defRPr b="1" sz="1700"/>
            </a:lvl9pPr>
          </a:lstStyle>
          <a:p/>
        </p:txBody>
      </p:sp>
      <p:sp>
        <p:nvSpPr>
          <p:cNvPr id="45" name="Google Shape;45;p31"/>
          <p:cNvSpPr txBox="1"/>
          <p:nvPr>
            <p:ph idx="4" type="body"/>
          </p:nvPr>
        </p:nvSpPr>
        <p:spPr>
          <a:xfrm>
            <a:off x="5432099" y="2397901"/>
            <a:ext cx="4726632" cy="4356478"/>
          </a:xfrm>
          <a:prstGeom prst="rect">
            <a:avLst/>
          </a:prstGeom>
          <a:noFill/>
          <a:ln>
            <a:noFill/>
          </a:ln>
        </p:spPr>
        <p:txBody>
          <a:bodyPr anchorCtr="0" anchor="t" bIns="49775" lIns="99550" spcFirstLastPara="1" rIns="99550" wrap="square" tIns="49775">
            <a:normAutofit/>
          </a:bodyPr>
          <a:lstStyle>
            <a:lvl1pPr indent="-393700" lvl="0" marL="457200" algn="l">
              <a:lnSpc>
                <a:spcPct val="100000"/>
              </a:lnSpc>
              <a:spcBef>
                <a:spcPts val="520"/>
              </a:spcBef>
              <a:spcAft>
                <a:spcPts val="0"/>
              </a:spcAft>
              <a:buClr>
                <a:schemeClr val="dk1"/>
              </a:buClr>
              <a:buSzPts val="2600"/>
              <a:buChar char="•"/>
              <a:defRPr sz="2600"/>
            </a:lvl1pPr>
            <a:lvl2pPr indent="-368300" lvl="1" marL="914400" algn="l">
              <a:lnSpc>
                <a:spcPct val="100000"/>
              </a:lnSpc>
              <a:spcBef>
                <a:spcPts val="440"/>
              </a:spcBef>
              <a:spcAft>
                <a:spcPts val="0"/>
              </a:spcAft>
              <a:buClr>
                <a:schemeClr val="dk1"/>
              </a:buClr>
              <a:buSzPts val="2200"/>
              <a:buChar char="–"/>
              <a:defRPr sz="2200"/>
            </a:lvl2pPr>
            <a:lvl3pPr indent="-355600" lvl="2" marL="1371600" algn="l">
              <a:lnSpc>
                <a:spcPct val="100000"/>
              </a:lnSpc>
              <a:spcBef>
                <a:spcPts val="400"/>
              </a:spcBef>
              <a:spcAft>
                <a:spcPts val="0"/>
              </a:spcAft>
              <a:buClr>
                <a:schemeClr val="dk1"/>
              </a:buClr>
              <a:buSzPts val="2000"/>
              <a:buChar char="•"/>
              <a:defRPr sz="2000"/>
            </a:lvl3pPr>
            <a:lvl4pPr indent="-336550" lvl="3" marL="1828800" algn="l">
              <a:lnSpc>
                <a:spcPct val="100000"/>
              </a:lnSpc>
              <a:spcBef>
                <a:spcPts val="340"/>
              </a:spcBef>
              <a:spcAft>
                <a:spcPts val="0"/>
              </a:spcAft>
              <a:buClr>
                <a:schemeClr val="dk1"/>
              </a:buClr>
              <a:buSzPts val="1700"/>
              <a:buChar char="–"/>
              <a:defRPr sz="1700"/>
            </a:lvl4pPr>
            <a:lvl5pPr indent="-336550" lvl="4" marL="2286000" algn="l">
              <a:lnSpc>
                <a:spcPct val="100000"/>
              </a:lnSpc>
              <a:spcBef>
                <a:spcPts val="340"/>
              </a:spcBef>
              <a:spcAft>
                <a:spcPts val="0"/>
              </a:spcAft>
              <a:buClr>
                <a:schemeClr val="dk1"/>
              </a:buClr>
              <a:buSzPts val="1700"/>
              <a:buChar char="»"/>
              <a:defRPr sz="1700"/>
            </a:lvl5pPr>
            <a:lvl6pPr indent="-336550" lvl="5" marL="2743200" algn="l">
              <a:lnSpc>
                <a:spcPct val="100000"/>
              </a:lnSpc>
              <a:spcBef>
                <a:spcPts val="340"/>
              </a:spcBef>
              <a:spcAft>
                <a:spcPts val="0"/>
              </a:spcAft>
              <a:buClr>
                <a:schemeClr val="dk1"/>
              </a:buClr>
              <a:buSzPts val="1700"/>
              <a:buChar char="•"/>
              <a:defRPr sz="1700"/>
            </a:lvl6pPr>
            <a:lvl7pPr indent="-336550" lvl="6" marL="3200400" algn="l">
              <a:lnSpc>
                <a:spcPct val="100000"/>
              </a:lnSpc>
              <a:spcBef>
                <a:spcPts val="340"/>
              </a:spcBef>
              <a:spcAft>
                <a:spcPts val="0"/>
              </a:spcAft>
              <a:buClr>
                <a:schemeClr val="dk1"/>
              </a:buClr>
              <a:buSzPts val="1700"/>
              <a:buChar char="•"/>
              <a:defRPr sz="1700"/>
            </a:lvl7pPr>
            <a:lvl8pPr indent="-336550" lvl="7" marL="3657600" algn="l">
              <a:lnSpc>
                <a:spcPct val="100000"/>
              </a:lnSpc>
              <a:spcBef>
                <a:spcPts val="340"/>
              </a:spcBef>
              <a:spcAft>
                <a:spcPts val="0"/>
              </a:spcAft>
              <a:buClr>
                <a:schemeClr val="dk1"/>
              </a:buClr>
              <a:buSzPts val="1700"/>
              <a:buChar char="•"/>
              <a:defRPr sz="1700"/>
            </a:lvl8pPr>
            <a:lvl9pPr indent="-336550" lvl="8" marL="4114800" algn="l">
              <a:lnSpc>
                <a:spcPct val="100000"/>
              </a:lnSpc>
              <a:spcBef>
                <a:spcPts val="340"/>
              </a:spcBef>
              <a:spcAft>
                <a:spcPts val="0"/>
              </a:spcAft>
              <a:buClr>
                <a:schemeClr val="dk1"/>
              </a:buClr>
              <a:buSzPts val="1700"/>
              <a:buChar char="•"/>
              <a:defRPr sz="1700"/>
            </a:lvl9pPr>
          </a:lstStyle>
          <a:p/>
        </p:txBody>
      </p:sp>
      <p:sp>
        <p:nvSpPr>
          <p:cNvPr id="46" name="Google Shape;46;p31"/>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1"/>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1"/>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2"/>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2"/>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2"/>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32"/>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33"/>
          <p:cNvSpPr txBox="1"/>
          <p:nvPr>
            <p:ph type="title"/>
          </p:nvPr>
        </p:nvSpPr>
        <p:spPr>
          <a:xfrm>
            <a:off x="534671" y="301050"/>
            <a:ext cx="3518055" cy="1281214"/>
          </a:xfrm>
          <a:prstGeom prst="rect">
            <a:avLst/>
          </a:prstGeom>
          <a:noFill/>
          <a:ln>
            <a:noFill/>
          </a:ln>
        </p:spPr>
        <p:txBody>
          <a:bodyPr anchorCtr="0" anchor="b" bIns="49775" lIns="99550" spcFirstLastPara="1" rIns="99550" wrap="square" tIns="49775">
            <a:normAutofit/>
          </a:bodyPr>
          <a:lstStyle>
            <a:lvl1pPr lvl="0" algn="l">
              <a:lnSpc>
                <a:spcPct val="100000"/>
              </a:lnSpc>
              <a:spcBef>
                <a:spcPts val="0"/>
              </a:spcBef>
              <a:spcAft>
                <a:spcPts val="0"/>
              </a:spcAft>
              <a:buClr>
                <a:schemeClr val="dk1"/>
              </a:buClr>
              <a:buSzPts val="2200"/>
              <a:buFont typeface="Calibri"/>
              <a:buNone/>
              <a:defRPr b="1"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3"/>
          <p:cNvSpPr txBox="1"/>
          <p:nvPr>
            <p:ph idx="1" type="body"/>
          </p:nvPr>
        </p:nvSpPr>
        <p:spPr>
          <a:xfrm>
            <a:off x="4180824" y="301052"/>
            <a:ext cx="5977907" cy="6453328"/>
          </a:xfrm>
          <a:prstGeom prst="rect">
            <a:avLst/>
          </a:prstGeom>
          <a:noFill/>
          <a:ln>
            <a:noFill/>
          </a:ln>
        </p:spPr>
        <p:txBody>
          <a:bodyPr anchorCtr="0" anchor="t" bIns="49775" lIns="99550" spcFirstLastPara="1" rIns="99550" wrap="square" tIns="49775">
            <a:normAutofit/>
          </a:bodyPr>
          <a:lstStyle>
            <a:lvl1pPr indent="-450850" lvl="0" marL="457200" algn="l">
              <a:lnSpc>
                <a:spcPct val="100000"/>
              </a:lnSpc>
              <a:spcBef>
                <a:spcPts val="700"/>
              </a:spcBef>
              <a:spcAft>
                <a:spcPts val="0"/>
              </a:spcAft>
              <a:buClr>
                <a:schemeClr val="dk1"/>
              </a:buClr>
              <a:buSzPts val="3500"/>
              <a:buChar char="•"/>
              <a:defRPr sz="3500"/>
            </a:lvl1pPr>
            <a:lvl2pPr indent="-419100" lvl="1" marL="914400" algn="l">
              <a:lnSpc>
                <a:spcPct val="100000"/>
              </a:lnSpc>
              <a:spcBef>
                <a:spcPts val="600"/>
              </a:spcBef>
              <a:spcAft>
                <a:spcPts val="0"/>
              </a:spcAft>
              <a:buClr>
                <a:schemeClr val="dk1"/>
              </a:buClr>
              <a:buSzPts val="3000"/>
              <a:buChar char="–"/>
              <a:defRPr sz="3000"/>
            </a:lvl2pPr>
            <a:lvl3pPr indent="-393700" lvl="2" marL="1371600" algn="l">
              <a:lnSpc>
                <a:spcPct val="100000"/>
              </a:lnSpc>
              <a:spcBef>
                <a:spcPts val="520"/>
              </a:spcBef>
              <a:spcAft>
                <a:spcPts val="0"/>
              </a:spcAft>
              <a:buClr>
                <a:schemeClr val="dk1"/>
              </a:buClr>
              <a:buSzPts val="2600"/>
              <a:buChar char="•"/>
              <a:defRPr sz="2600"/>
            </a:lvl3pPr>
            <a:lvl4pPr indent="-368300" lvl="3" marL="1828800" algn="l">
              <a:lnSpc>
                <a:spcPct val="100000"/>
              </a:lnSpc>
              <a:spcBef>
                <a:spcPts val="440"/>
              </a:spcBef>
              <a:spcAft>
                <a:spcPts val="0"/>
              </a:spcAft>
              <a:buClr>
                <a:schemeClr val="dk1"/>
              </a:buClr>
              <a:buSzPts val="2200"/>
              <a:buChar char="–"/>
              <a:defRPr sz="2200"/>
            </a:lvl4pPr>
            <a:lvl5pPr indent="-368300" lvl="4" marL="2286000" algn="l">
              <a:lnSpc>
                <a:spcPct val="100000"/>
              </a:lnSpc>
              <a:spcBef>
                <a:spcPts val="440"/>
              </a:spcBef>
              <a:spcAft>
                <a:spcPts val="0"/>
              </a:spcAft>
              <a:buClr>
                <a:schemeClr val="dk1"/>
              </a:buClr>
              <a:buSzPts val="2200"/>
              <a:buChar char="»"/>
              <a:defRPr sz="2200"/>
            </a:lvl5pPr>
            <a:lvl6pPr indent="-368300" lvl="5" marL="2743200" algn="l">
              <a:lnSpc>
                <a:spcPct val="100000"/>
              </a:lnSpc>
              <a:spcBef>
                <a:spcPts val="440"/>
              </a:spcBef>
              <a:spcAft>
                <a:spcPts val="0"/>
              </a:spcAft>
              <a:buClr>
                <a:schemeClr val="dk1"/>
              </a:buClr>
              <a:buSzPts val="2200"/>
              <a:buChar char="•"/>
              <a:defRPr sz="2200"/>
            </a:lvl6pPr>
            <a:lvl7pPr indent="-368300" lvl="6" marL="3200400" algn="l">
              <a:lnSpc>
                <a:spcPct val="100000"/>
              </a:lnSpc>
              <a:spcBef>
                <a:spcPts val="440"/>
              </a:spcBef>
              <a:spcAft>
                <a:spcPts val="0"/>
              </a:spcAft>
              <a:buClr>
                <a:schemeClr val="dk1"/>
              </a:buClr>
              <a:buSzPts val="2200"/>
              <a:buChar char="•"/>
              <a:defRPr sz="2200"/>
            </a:lvl7pPr>
            <a:lvl8pPr indent="-368300" lvl="7" marL="3657600" algn="l">
              <a:lnSpc>
                <a:spcPct val="100000"/>
              </a:lnSpc>
              <a:spcBef>
                <a:spcPts val="440"/>
              </a:spcBef>
              <a:spcAft>
                <a:spcPts val="0"/>
              </a:spcAft>
              <a:buClr>
                <a:schemeClr val="dk1"/>
              </a:buClr>
              <a:buSzPts val="2200"/>
              <a:buChar char="•"/>
              <a:defRPr sz="2200"/>
            </a:lvl8pPr>
            <a:lvl9pPr indent="-368300" lvl="8" marL="4114800" algn="l">
              <a:lnSpc>
                <a:spcPct val="100000"/>
              </a:lnSpc>
              <a:spcBef>
                <a:spcPts val="440"/>
              </a:spcBef>
              <a:spcAft>
                <a:spcPts val="0"/>
              </a:spcAft>
              <a:buClr>
                <a:schemeClr val="dk1"/>
              </a:buClr>
              <a:buSzPts val="2200"/>
              <a:buChar char="•"/>
              <a:defRPr sz="2200"/>
            </a:lvl9pPr>
          </a:lstStyle>
          <a:p/>
        </p:txBody>
      </p:sp>
      <p:sp>
        <p:nvSpPr>
          <p:cNvPr id="57" name="Google Shape;57;p33"/>
          <p:cNvSpPr txBox="1"/>
          <p:nvPr>
            <p:ph idx="2" type="body"/>
          </p:nvPr>
        </p:nvSpPr>
        <p:spPr>
          <a:xfrm>
            <a:off x="534671" y="1582266"/>
            <a:ext cx="3518055" cy="5172114"/>
          </a:xfrm>
          <a:prstGeom prst="rect">
            <a:avLst/>
          </a:prstGeom>
          <a:noFill/>
          <a:ln>
            <a:noFill/>
          </a:ln>
        </p:spPr>
        <p:txBody>
          <a:bodyPr anchorCtr="0" anchor="t" bIns="49775" lIns="99550" spcFirstLastPara="1" rIns="99550" wrap="square" tIns="49775">
            <a:normAutofit/>
          </a:bodyPr>
          <a:lstStyle>
            <a:lvl1pPr indent="-228600" lvl="0" marL="457200" algn="l">
              <a:lnSpc>
                <a:spcPct val="100000"/>
              </a:lnSpc>
              <a:spcBef>
                <a:spcPts val="300"/>
              </a:spcBef>
              <a:spcAft>
                <a:spcPts val="0"/>
              </a:spcAft>
              <a:buClr>
                <a:schemeClr val="dk1"/>
              </a:buClr>
              <a:buSzPts val="1500"/>
              <a:buNone/>
              <a:defRPr sz="1500"/>
            </a:lvl1pPr>
            <a:lvl2pPr indent="-228600" lvl="1" marL="914400" algn="l">
              <a:lnSpc>
                <a:spcPct val="100000"/>
              </a:lnSpc>
              <a:spcBef>
                <a:spcPts val="260"/>
              </a:spcBef>
              <a:spcAft>
                <a:spcPts val="0"/>
              </a:spcAft>
              <a:buClr>
                <a:schemeClr val="dk1"/>
              </a:buClr>
              <a:buSzPts val="1300"/>
              <a:buNone/>
              <a:defRPr sz="1300"/>
            </a:lvl2pPr>
            <a:lvl3pPr indent="-228600" lvl="2" marL="1371600" algn="l">
              <a:lnSpc>
                <a:spcPct val="100000"/>
              </a:lnSpc>
              <a:spcBef>
                <a:spcPts val="220"/>
              </a:spcBef>
              <a:spcAft>
                <a:spcPts val="0"/>
              </a:spcAft>
              <a:buClr>
                <a:schemeClr val="dk1"/>
              </a:buClr>
              <a:buSzPts val="1100"/>
              <a:buNone/>
              <a:defRPr sz="1100"/>
            </a:lvl3pPr>
            <a:lvl4pPr indent="-228600" lvl="3" marL="1828800" algn="l">
              <a:lnSpc>
                <a:spcPct val="100000"/>
              </a:lnSpc>
              <a:spcBef>
                <a:spcPts val="200"/>
              </a:spcBef>
              <a:spcAft>
                <a:spcPts val="0"/>
              </a:spcAft>
              <a:buClr>
                <a:schemeClr val="dk1"/>
              </a:buClr>
              <a:buSzPts val="1000"/>
              <a:buNone/>
              <a:defRPr sz="1000"/>
            </a:lvl4pPr>
            <a:lvl5pPr indent="-228600" lvl="4" marL="2286000" algn="l">
              <a:lnSpc>
                <a:spcPct val="100000"/>
              </a:lnSpc>
              <a:spcBef>
                <a:spcPts val="200"/>
              </a:spcBef>
              <a:spcAft>
                <a:spcPts val="0"/>
              </a:spcAft>
              <a:buClr>
                <a:schemeClr val="dk1"/>
              </a:buClr>
              <a:buSzPts val="1000"/>
              <a:buNone/>
              <a:defRPr sz="1000"/>
            </a:lvl5pPr>
            <a:lvl6pPr indent="-228600" lvl="5" marL="2743200" algn="l">
              <a:lnSpc>
                <a:spcPct val="100000"/>
              </a:lnSpc>
              <a:spcBef>
                <a:spcPts val="200"/>
              </a:spcBef>
              <a:spcAft>
                <a:spcPts val="0"/>
              </a:spcAft>
              <a:buClr>
                <a:schemeClr val="dk1"/>
              </a:buClr>
              <a:buSzPts val="1000"/>
              <a:buNone/>
              <a:defRPr sz="1000"/>
            </a:lvl6pPr>
            <a:lvl7pPr indent="-228600" lvl="6" marL="3200400" algn="l">
              <a:lnSpc>
                <a:spcPct val="100000"/>
              </a:lnSpc>
              <a:spcBef>
                <a:spcPts val="200"/>
              </a:spcBef>
              <a:spcAft>
                <a:spcPts val="0"/>
              </a:spcAft>
              <a:buClr>
                <a:schemeClr val="dk1"/>
              </a:buClr>
              <a:buSzPts val="1000"/>
              <a:buNone/>
              <a:defRPr sz="1000"/>
            </a:lvl7pPr>
            <a:lvl8pPr indent="-228600" lvl="7" marL="3657600" algn="l">
              <a:lnSpc>
                <a:spcPct val="100000"/>
              </a:lnSpc>
              <a:spcBef>
                <a:spcPts val="200"/>
              </a:spcBef>
              <a:spcAft>
                <a:spcPts val="0"/>
              </a:spcAft>
              <a:buClr>
                <a:schemeClr val="dk1"/>
              </a:buClr>
              <a:buSzPts val="1000"/>
              <a:buNone/>
              <a:defRPr sz="1000"/>
            </a:lvl8pPr>
            <a:lvl9pPr indent="-228600" lvl="8" marL="4114800" algn="l">
              <a:lnSpc>
                <a:spcPct val="100000"/>
              </a:lnSpc>
              <a:spcBef>
                <a:spcPts val="200"/>
              </a:spcBef>
              <a:spcAft>
                <a:spcPts val="0"/>
              </a:spcAft>
              <a:buClr>
                <a:schemeClr val="dk1"/>
              </a:buClr>
              <a:buSzPts val="1000"/>
              <a:buNone/>
              <a:defRPr sz="1000"/>
            </a:lvl9pPr>
          </a:lstStyle>
          <a:p/>
        </p:txBody>
      </p:sp>
      <p:sp>
        <p:nvSpPr>
          <p:cNvPr id="58" name="Google Shape;58;p33"/>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33"/>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3"/>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4"/>
          <p:cNvSpPr txBox="1"/>
          <p:nvPr>
            <p:ph type="title"/>
          </p:nvPr>
        </p:nvSpPr>
        <p:spPr>
          <a:xfrm>
            <a:off x="2095981" y="5292884"/>
            <a:ext cx="6416040" cy="624855"/>
          </a:xfrm>
          <a:prstGeom prst="rect">
            <a:avLst/>
          </a:prstGeom>
          <a:noFill/>
          <a:ln>
            <a:noFill/>
          </a:ln>
        </p:spPr>
        <p:txBody>
          <a:bodyPr anchorCtr="0" anchor="b" bIns="49775" lIns="99550" spcFirstLastPara="1" rIns="99550" wrap="square" tIns="49775">
            <a:normAutofit/>
          </a:bodyPr>
          <a:lstStyle>
            <a:lvl1pPr lvl="0" algn="l">
              <a:lnSpc>
                <a:spcPct val="100000"/>
              </a:lnSpc>
              <a:spcBef>
                <a:spcPts val="0"/>
              </a:spcBef>
              <a:spcAft>
                <a:spcPts val="0"/>
              </a:spcAft>
              <a:buClr>
                <a:schemeClr val="dk1"/>
              </a:buClr>
              <a:buSzPts val="2200"/>
              <a:buFont typeface="Calibri"/>
              <a:buNone/>
              <a:defRPr b="1"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4"/>
          <p:cNvSpPr/>
          <p:nvPr>
            <p:ph idx="2" type="pic"/>
          </p:nvPr>
        </p:nvSpPr>
        <p:spPr>
          <a:xfrm>
            <a:off x="2095981" y="675613"/>
            <a:ext cx="6416040" cy="4536758"/>
          </a:xfrm>
          <a:prstGeom prst="rect">
            <a:avLst/>
          </a:prstGeom>
          <a:noFill/>
          <a:ln>
            <a:noFill/>
          </a:ln>
        </p:spPr>
      </p:sp>
      <p:sp>
        <p:nvSpPr>
          <p:cNvPr id="64" name="Google Shape;64;p34"/>
          <p:cNvSpPr txBox="1"/>
          <p:nvPr>
            <p:ph idx="1" type="body"/>
          </p:nvPr>
        </p:nvSpPr>
        <p:spPr>
          <a:xfrm>
            <a:off x="2095981" y="5917739"/>
            <a:ext cx="6416040" cy="887398"/>
          </a:xfrm>
          <a:prstGeom prst="rect">
            <a:avLst/>
          </a:prstGeom>
          <a:noFill/>
          <a:ln>
            <a:noFill/>
          </a:ln>
        </p:spPr>
        <p:txBody>
          <a:bodyPr anchorCtr="0" anchor="t" bIns="49775" lIns="99550" spcFirstLastPara="1" rIns="99550" wrap="square" tIns="49775">
            <a:normAutofit/>
          </a:bodyPr>
          <a:lstStyle>
            <a:lvl1pPr indent="-228600" lvl="0" marL="457200" algn="l">
              <a:lnSpc>
                <a:spcPct val="100000"/>
              </a:lnSpc>
              <a:spcBef>
                <a:spcPts val="300"/>
              </a:spcBef>
              <a:spcAft>
                <a:spcPts val="0"/>
              </a:spcAft>
              <a:buClr>
                <a:schemeClr val="dk1"/>
              </a:buClr>
              <a:buSzPts val="1500"/>
              <a:buNone/>
              <a:defRPr sz="1500"/>
            </a:lvl1pPr>
            <a:lvl2pPr indent="-228600" lvl="1" marL="914400" algn="l">
              <a:lnSpc>
                <a:spcPct val="100000"/>
              </a:lnSpc>
              <a:spcBef>
                <a:spcPts val="260"/>
              </a:spcBef>
              <a:spcAft>
                <a:spcPts val="0"/>
              </a:spcAft>
              <a:buClr>
                <a:schemeClr val="dk1"/>
              </a:buClr>
              <a:buSzPts val="1300"/>
              <a:buNone/>
              <a:defRPr sz="1300"/>
            </a:lvl2pPr>
            <a:lvl3pPr indent="-228600" lvl="2" marL="1371600" algn="l">
              <a:lnSpc>
                <a:spcPct val="100000"/>
              </a:lnSpc>
              <a:spcBef>
                <a:spcPts val="220"/>
              </a:spcBef>
              <a:spcAft>
                <a:spcPts val="0"/>
              </a:spcAft>
              <a:buClr>
                <a:schemeClr val="dk1"/>
              </a:buClr>
              <a:buSzPts val="1100"/>
              <a:buNone/>
              <a:defRPr sz="1100"/>
            </a:lvl3pPr>
            <a:lvl4pPr indent="-228600" lvl="3" marL="1828800" algn="l">
              <a:lnSpc>
                <a:spcPct val="100000"/>
              </a:lnSpc>
              <a:spcBef>
                <a:spcPts val="200"/>
              </a:spcBef>
              <a:spcAft>
                <a:spcPts val="0"/>
              </a:spcAft>
              <a:buClr>
                <a:schemeClr val="dk1"/>
              </a:buClr>
              <a:buSzPts val="1000"/>
              <a:buNone/>
              <a:defRPr sz="1000"/>
            </a:lvl4pPr>
            <a:lvl5pPr indent="-228600" lvl="4" marL="2286000" algn="l">
              <a:lnSpc>
                <a:spcPct val="100000"/>
              </a:lnSpc>
              <a:spcBef>
                <a:spcPts val="200"/>
              </a:spcBef>
              <a:spcAft>
                <a:spcPts val="0"/>
              </a:spcAft>
              <a:buClr>
                <a:schemeClr val="dk1"/>
              </a:buClr>
              <a:buSzPts val="1000"/>
              <a:buNone/>
              <a:defRPr sz="1000"/>
            </a:lvl5pPr>
            <a:lvl6pPr indent="-228600" lvl="5" marL="2743200" algn="l">
              <a:lnSpc>
                <a:spcPct val="100000"/>
              </a:lnSpc>
              <a:spcBef>
                <a:spcPts val="200"/>
              </a:spcBef>
              <a:spcAft>
                <a:spcPts val="0"/>
              </a:spcAft>
              <a:buClr>
                <a:schemeClr val="dk1"/>
              </a:buClr>
              <a:buSzPts val="1000"/>
              <a:buNone/>
              <a:defRPr sz="1000"/>
            </a:lvl6pPr>
            <a:lvl7pPr indent="-228600" lvl="6" marL="3200400" algn="l">
              <a:lnSpc>
                <a:spcPct val="100000"/>
              </a:lnSpc>
              <a:spcBef>
                <a:spcPts val="200"/>
              </a:spcBef>
              <a:spcAft>
                <a:spcPts val="0"/>
              </a:spcAft>
              <a:buClr>
                <a:schemeClr val="dk1"/>
              </a:buClr>
              <a:buSzPts val="1000"/>
              <a:buNone/>
              <a:defRPr sz="1000"/>
            </a:lvl7pPr>
            <a:lvl8pPr indent="-228600" lvl="7" marL="3657600" algn="l">
              <a:lnSpc>
                <a:spcPct val="100000"/>
              </a:lnSpc>
              <a:spcBef>
                <a:spcPts val="200"/>
              </a:spcBef>
              <a:spcAft>
                <a:spcPts val="0"/>
              </a:spcAft>
              <a:buClr>
                <a:schemeClr val="dk1"/>
              </a:buClr>
              <a:buSzPts val="1000"/>
              <a:buNone/>
              <a:defRPr sz="1000"/>
            </a:lvl8pPr>
            <a:lvl9pPr indent="-228600" lvl="8" marL="4114800" algn="l">
              <a:lnSpc>
                <a:spcPct val="100000"/>
              </a:lnSpc>
              <a:spcBef>
                <a:spcPts val="200"/>
              </a:spcBef>
              <a:spcAft>
                <a:spcPts val="0"/>
              </a:spcAft>
              <a:buClr>
                <a:schemeClr val="dk1"/>
              </a:buClr>
              <a:buSzPts val="1000"/>
              <a:buNone/>
              <a:defRPr sz="1000"/>
            </a:lvl9pPr>
          </a:lstStyle>
          <a:p/>
        </p:txBody>
      </p:sp>
      <p:sp>
        <p:nvSpPr>
          <p:cNvPr id="65" name="Google Shape;65;p34"/>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34"/>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4"/>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5"/>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5"/>
          <p:cNvSpPr txBox="1"/>
          <p:nvPr>
            <p:ph idx="1" type="body"/>
          </p:nvPr>
        </p:nvSpPr>
        <p:spPr>
          <a:xfrm rot="5400000">
            <a:off x="2851658" y="-552692"/>
            <a:ext cx="4990084" cy="9624060"/>
          </a:xfrm>
          <a:prstGeom prst="rect">
            <a:avLst/>
          </a:prstGeom>
          <a:noFill/>
          <a:ln>
            <a:noFill/>
          </a:ln>
        </p:spPr>
        <p:txBody>
          <a:bodyPr anchorCtr="0" anchor="t" bIns="49775" lIns="99550" spcFirstLastPara="1" rIns="99550" wrap="square" tIns="49775">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35"/>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5"/>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35"/>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marR="0" rtl="0" algn="ctr">
              <a:lnSpc>
                <a:spcPct val="100000"/>
              </a:lnSpc>
              <a:spcBef>
                <a:spcPts val="0"/>
              </a:spcBef>
              <a:spcAft>
                <a:spcPts val="0"/>
              </a:spcAft>
              <a:buClr>
                <a:schemeClr val="dk1"/>
              </a:buClr>
              <a:buSzPts val="4800"/>
              <a:buFont typeface="Calibri"/>
              <a:buNone/>
              <a:defRPr b="0" i="0" sz="4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5"/>
          <p:cNvSpPr txBox="1"/>
          <p:nvPr>
            <p:ph idx="1" type="body"/>
          </p:nvPr>
        </p:nvSpPr>
        <p:spPr>
          <a:xfrm>
            <a:off x="534670" y="1764296"/>
            <a:ext cx="9624060" cy="4990084"/>
          </a:xfrm>
          <a:prstGeom prst="rect">
            <a:avLst/>
          </a:prstGeom>
          <a:noFill/>
          <a:ln>
            <a:noFill/>
          </a:ln>
        </p:spPr>
        <p:txBody>
          <a:bodyPr anchorCtr="0" anchor="t" bIns="49775" lIns="99550" spcFirstLastPara="1" rIns="99550" wrap="square" tIns="49775">
            <a:normAutofit/>
          </a:bodyPr>
          <a:lstStyle>
            <a:lvl1pPr indent="-450850" lvl="0" marL="457200" marR="0" rtl="0" algn="l">
              <a:lnSpc>
                <a:spcPct val="100000"/>
              </a:lnSpc>
              <a:spcBef>
                <a:spcPts val="700"/>
              </a:spcBef>
              <a:spcAft>
                <a:spcPts val="0"/>
              </a:spcAft>
              <a:buClr>
                <a:schemeClr val="dk1"/>
              </a:buClr>
              <a:buSzPts val="3500"/>
              <a:buFont typeface="Arial"/>
              <a:buChar char="•"/>
              <a:defRPr b="0" i="0" sz="3500" u="none" cap="none" strike="noStrike">
                <a:solidFill>
                  <a:schemeClr val="dk1"/>
                </a:solidFill>
                <a:latin typeface="Calibri"/>
                <a:ea typeface="Calibri"/>
                <a:cs typeface="Calibri"/>
                <a:sym typeface="Calibri"/>
              </a:defRPr>
            </a:lvl1pPr>
            <a:lvl2pPr indent="-419100" lvl="1" marL="914400" marR="0" rtl="0" algn="l">
              <a:lnSpc>
                <a:spcPct val="100000"/>
              </a:lnSpc>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2pPr>
            <a:lvl3pPr indent="-393700" lvl="2" marL="1371600" marR="0" rtl="0" algn="l">
              <a:lnSpc>
                <a:spcPct val="100000"/>
              </a:lnSpc>
              <a:spcBef>
                <a:spcPts val="520"/>
              </a:spcBef>
              <a:spcAft>
                <a:spcPts val="0"/>
              </a:spcAft>
              <a:buClr>
                <a:schemeClr val="dk1"/>
              </a:buClr>
              <a:buSzPts val="2600"/>
              <a:buFont typeface="Arial"/>
              <a:buChar char="•"/>
              <a:defRPr b="0" i="0" sz="2600" u="none" cap="none" strike="noStrike">
                <a:solidFill>
                  <a:schemeClr val="dk1"/>
                </a:solidFill>
                <a:latin typeface="Calibri"/>
                <a:ea typeface="Calibri"/>
                <a:cs typeface="Calibri"/>
                <a:sym typeface="Calibri"/>
              </a:defRPr>
            </a:lvl3pPr>
            <a:lvl4pPr indent="-368300" lvl="3" marL="18288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68300" lvl="5" marL="27432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6pPr>
            <a:lvl7pPr indent="-368300" lvl="6" marL="32004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7pPr>
            <a:lvl8pPr indent="-368300" lvl="7" marL="36576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8pPr>
            <a:lvl9pPr indent="-368300" lvl="8" marL="41148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marR="0" rtl="0" algn="l">
              <a:lnSpc>
                <a:spcPct val="100000"/>
              </a:lnSpc>
              <a:spcBef>
                <a:spcPts val="0"/>
              </a:spcBef>
              <a:spcAft>
                <a:spcPts val="0"/>
              </a:spcAft>
              <a:buClr>
                <a:srgbClr val="000000"/>
              </a:buClr>
              <a:buSzPts val="1400"/>
              <a:buFont typeface="Arial"/>
              <a:buNone/>
              <a:defRPr b="0" i="0" sz="13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marR="0" rtl="0" algn="ctr">
              <a:lnSpc>
                <a:spcPct val="100000"/>
              </a:lnSpc>
              <a:spcBef>
                <a:spcPts val="0"/>
              </a:spcBef>
              <a:spcAft>
                <a:spcPts val="0"/>
              </a:spcAft>
              <a:buClr>
                <a:srgbClr val="000000"/>
              </a:buClr>
              <a:buSzPts val="1400"/>
              <a:buFont typeface="Arial"/>
              <a:buNone/>
              <a:defRPr b="0" i="0" sz="13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8.jpg"/><Relationship Id="rId5" Type="http://schemas.openxmlformats.org/officeDocument/2006/relationships/image" Target="../media/image14.jpg"/><Relationship Id="rId6" Type="http://schemas.openxmlformats.org/officeDocument/2006/relationships/image" Target="../media/image27.jpg"/><Relationship Id="rId7" Type="http://schemas.openxmlformats.org/officeDocument/2006/relationships/image" Target="../media/image12.png"/><Relationship Id="rId8" Type="http://schemas.openxmlformats.org/officeDocument/2006/relationships/image" Target="../media/image16.png"/></Relationships>
</file>

<file path=ppt/slides/_rels/slide3.xml.rels><?xml version="1.0" encoding="UTF-8" standalone="yes"?><Relationships xmlns="http://schemas.openxmlformats.org/package/2006/relationships"><Relationship Id="rId20" Type="http://schemas.openxmlformats.org/officeDocument/2006/relationships/image" Target="../media/image1.png"/><Relationship Id="rId22" Type="http://schemas.openxmlformats.org/officeDocument/2006/relationships/image" Target="../media/image17.png"/><Relationship Id="rId21" Type="http://schemas.openxmlformats.org/officeDocument/2006/relationships/image" Target="../media/image23.png"/><Relationship Id="rId24" Type="http://schemas.openxmlformats.org/officeDocument/2006/relationships/image" Target="../media/image26.png"/><Relationship Id="rId23"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hyperlink" Target="https://en.wikipedia.org/wiki/Chromium" TargetMode="External"/><Relationship Id="rId26" Type="http://schemas.openxmlformats.org/officeDocument/2006/relationships/image" Target="../media/image21.png"/><Relationship Id="rId25" Type="http://schemas.openxmlformats.org/officeDocument/2006/relationships/image" Target="../media/image22.png"/><Relationship Id="rId28" Type="http://schemas.openxmlformats.org/officeDocument/2006/relationships/image" Target="../media/image28.png"/><Relationship Id="rId27" Type="http://schemas.openxmlformats.org/officeDocument/2006/relationships/image" Target="../media/image24.png"/><Relationship Id="rId5" Type="http://schemas.openxmlformats.org/officeDocument/2006/relationships/hyperlink" Target="https://en.wikipedia.org/wiki/Alloy" TargetMode="External"/><Relationship Id="rId6" Type="http://schemas.openxmlformats.org/officeDocument/2006/relationships/hyperlink" Target="https://en.wikipedia.org/wiki/Iron" TargetMode="External"/><Relationship Id="rId7" Type="http://schemas.openxmlformats.org/officeDocument/2006/relationships/hyperlink" Target="https://en.wikipedia.org/wiki/Rust" TargetMode="External"/><Relationship Id="rId8" Type="http://schemas.openxmlformats.org/officeDocument/2006/relationships/hyperlink" Target="https://en.wikipedia.org/wiki/Corrosion" TargetMode="External"/><Relationship Id="rId11" Type="http://schemas.openxmlformats.org/officeDocument/2006/relationships/hyperlink" Target="https://en.wikipedia.org/wiki/Carbon" TargetMode="External"/><Relationship Id="rId10" Type="http://schemas.openxmlformats.org/officeDocument/2006/relationships/hyperlink" Target="https://en.wikipedia.org/wiki/Carbon" TargetMode="External"/><Relationship Id="rId13" Type="http://schemas.openxmlformats.org/officeDocument/2006/relationships/image" Target="../media/image11.png"/><Relationship Id="rId12" Type="http://schemas.openxmlformats.org/officeDocument/2006/relationships/image" Target="../media/image2.png"/><Relationship Id="rId15" Type="http://schemas.openxmlformats.org/officeDocument/2006/relationships/image" Target="../media/image7.png"/><Relationship Id="rId14" Type="http://schemas.openxmlformats.org/officeDocument/2006/relationships/image" Target="../media/image13.png"/><Relationship Id="rId17" Type="http://schemas.openxmlformats.org/officeDocument/2006/relationships/image" Target="../media/image19.png"/><Relationship Id="rId16" Type="http://schemas.openxmlformats.org/officeDocument/2006/relationships/image" Target="../media/image4.png"/><Relationship Id="rId19" Type="http://schemas.openxmlformats.org/officeDocument/2006/relationships/image" Target="../media/image3.png"/><Relationship Id="rId1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380f7000dd9_0_0"/>
          <p:cNvSpPr txBox="1"/>
          <p:nvPr/>
        </p:nvSpPr>
        <p:spPr>
          <a:xfrm>
            <a:off x="-51825" y="214125"/>
            <a:ext cx="107451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1" i="0" lang="en-GB" sz="4000" u="none" cap="none" strike="noStrike">
                <a:solidFill>
                  <a:schemeClr val="dk1"/>
                </a:solidFill>
                <a:latin typeface="Comfortaa"/>
                <a:ea typeface="Comfortaa"/>
                <a:cs typeface="Comfortaa"/>
                <a:sym typeface="Comfortaa"/>
              </a:rPr>
              <a:t>Year </a:t>
            </a:r>
            <a:r>
              <a:rPr b="1" lang="en-GB" sz="4000">
                <a:solidFill>
                  <a:schemeClr val="dk1"/>
                </a:solidFill>
                <a:latin typeface="Comfortaa"/>
                <a:ea typeface="Comfortaa"/>
                <a:cs typeface="Comfortaa"/>
                <a:sym typeface="Comfortaa"/>
              </a:rPr>
              <a:t>9</a:t>
            </a:r>
            <a:r>
              <a:rPr b="1" i="0" lang="en-GB" sz="4000" u="none" cap="none" strike="noStrike">
                <a:solidFill>
                  <a:schemeClr val="dk1"/>
                </a:solidFill>
                <a:latin typeface="Comfortaa"/>
                <a:ea typeface="Comfortaa"/>
                <a:cs typeface="Comfortaa"/>
                <a:sym typeface="Comfortaa"/>
              </a:rPr>
              <a:t> Design Technology</a:t>
            </a:r>
            <a:endParaRPr b="1" i="0" sz="3900" u="none" cap="none" strike="noStrike">
              <a:solidFill>
                <a:schemeClr val="dk1"/>
              </a:solidFill>
              <a:latin typeface="Amatic SC"/>
              <a:ea typeface="Amatic SC"/>
              <a:cs typeface="Amatic SC"/>
              <a:sym typeface="Amatic SC"/>
            </a:endParaRPr>
          </a:p>
        </p:txBody>
      </p:sp>
      <p:cxnSp>
        <p:nvCxnSpPr>
          <p:cNvPr id="90" name="Google Shape;90;g380f7000dd9_0_0"/>
          <p:cNvCxnSpPr/>
          <p:nvPr/>
        </p:nvCxnSpPr>
        <p:spPr>
          <a:xfrm flipH="1" rot="10800000">
            <a:off x="387875" y="1042725"/>
            <a:ext cx="9895800" cy="43800"/>
          </a:xfrm>
          <a:prstGeom prst="straightConnector1">
            <a:avLst/>
          </a:prstGeom>
          <a:noFill/>
          <a:ln cap="flat" cmpd="sng" w="9525">
            <a:solidFill>
              <a:srgbClr val="888888"/>
            </a:solidFill>
            <a:prstDash val="solid"/>
            <a:round/>
            <a:headEnd len="sm" w="sm" type="none"/>
            <a:tailEnd len="sm" w="sm" type="none"/>
          </a:ln>
        </p:spPr>
      </p:cxnSp>
      <p:sp>
        <p:nvSpPr>
          <p:cNvPr id="91" name="Google Shape;91;g380f7000dd9_0_0"/>
          <p:cNvSpPr txBox="1"/>
          <p:nvPr/>
        </p:nvSpPr>
        <p:spPr>
          <a:xfrm>
            <a:off x="172925" y="1555277"/>
            <a:ext cx="39297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dk1"/>
                </a:solidFill>
                <a:latin typeface="Comfortaa"/>
                <a:ea typeface="Comfortaa"/>
                <a:cs typeface="Comfortaa"/>
                <a:sym typeface="Comfortaa"/>
              </a:rPr>
              <a:t>Learning Journey</a:t>
            </a:r>
            <a:endParaRPr b="1" i="0" sz="2400" u="none" cap="none" strike="noStrike">
              <a:solidFill>
                <a:schemeClr val="dk1"/>
              </a:solidFill>
              <a:latin typeface="Comfortaa"/>
              <a:ea typeface="Comfortaa"/>
              <a:cs typeface="Comfortaa"/>
              <a:sym typeface="Comfortaa"/>
            </a:endParaRPr>
          </a:p>
        </p:txBody>
      </p:sp>
      <p:sp>
        <p:nvSpPr>
          <p:cNvPr id="92" name="Google Shape;92;g380f7000dd9_0_0"/>
          <p:cNvSpPr txBox="1"/>
          <p:nvPr/>
        </p:nvSpPr>
        <p:spPr>
          <a:xfrm>
            <a:off x="172925" y="1981939"/>
            <a:ext cx="75612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000">
                <a:solidFill>
                  <a:schemeClr val="dk1"/>
                </a:solidFill>
                <a:latin typeface="Comfortaa"/>
                <a:ea typeface="Comfortaa"/>
                <a:cs typeface="Comfortaa"/>
                <a:sym typeface="Comfortaa"/>
              </a:rPr>
              <a:t>My knowledge from Year 7 and 8 Design &amp; Technology:</a:t>
            </a:r>
            <a:endParaRPr sz="1000">
              <a:solidFill>
                <a:schemeClr val="dk1"/>
              </a:solidFill>
              <a:latin typeface="Comfortaa"/>
              <a:ea typeface="Comfortaa"/>
              <a:cs typeface="Comfortaa"/>
              <a:sym typeface="Comfortaa"/>
            </a:endParaRPr>
          </a:p>
          <a:p>
            <a:pPr indent="-292100" lvl="0" marL="457200" rtl="0" algn="l">
              <a:spcBef>
                <a:spcPts val="0"/>
              </a:spcBef>
              <a:spcAft>
                <a:spcPts val="0"/>
              </a:spcAft>
              <a:buClr>
                <a:schemeClr val="dk1"/>
              </a:buClr>
              <a:buSzPts val="1000"/>
              <a:buFont typeface="Comfortaa"/>
              <a:buChar char="●"/>
            </a:pPr>
            <a:r>
              <a:rPr lang="en-GB" sz="1000">
                <a:solidFill>
                  <a:schemeClr val="dk1"/>
                </a:solidFill>
                <a:latin typeface="Comfortaa"/>
                <a:ea typeface="Comfortaa"/>
                <a:cs typeface="Comfortaa"/>
                <a:sym typeface="Comfortaa"/>
              </a:rPr>
              <a:t>I will have designed and modelled ideas using a wider range of materials and ingredients.</a:t>
            </a:r>
            <a:endParaRPr sz="1000">
              <a:solidFill>
                <a:schemeClr val="dk1"/>
              </a:solidFill>
              <a:latin typeface="Comfortaa"/>
              <a:ea typeface="Comfortaa"/>
              <a:cs typeface="Comfortaa"/>
              <a:sym typeface="Comfortaa"/>
            </a:endParaRPr>
          </a:p>
          <a:p>
            <a:pPr indent="-292100" lvl="0" marL="457200" rtl="0" algn="l">
              <a:spcBef>
                <a:spcPts val="0"/>
              </a:spcBef>
              <a:spcAft>
                <a:spcPts val="0"/>
              </a:spcAft>
              <a:buClr>
                <a:schemeClr val="dk1"/>
              </a:buClr>
              <a:buSzPts val="1000"/>
              <a:buFont typeface="Comfortaa"/>
              <a:buChar char="●"/>
            </a:pPr>
            <a:r>
              <a:rPr lang="en-GB" sz="1000">
                <a:solidFill>
                  <a:schemeClr val="dk1"/>
                </a:solidFill>
                <a:latin typeface="Comfortaa"/>
                <a:ea typeface="Comfortaa"/>
                <a:cs typeface="Comfortaa"/>
                <a:sym typeface="Comfortaa"/>
              </a:rPr>
              <a:t>I will have gained knowledge of paper/board, timber,  polymers and ingredients.</a:t>
            </a:r>
            <a:endParaRPr sz="1000">
              <a:solidFill>
                <a:schemeClr val="dk1"/>
              </a:solidFill>
              <a:latin typeface="Comfortaa"/>
              <a:ea typeface="Comfortaa"/>
              <a:cs typeface="Comfortaa"/>
              <a:sym typeface="Comfortaa"/>
            </a:endParaRPr>
          </a:p>
          <a:p>
            <a:pPr indent="-292100" lvl="0" marL="457200" rtl="0" algn="l">
              <a:spcBef>
                <a:spcPts val="0"/>
              </a:spcBef>
              <a:spcAft>
                <a:spcPts val="0"/>
              </a:spcAft>
              <a:buClr>
                <a:schemeClr val="dk1"/>
              </a:buClr>
              <a:buSzPts val="1000"/>
              <a:buFont typeface="Comfortaa"/>
              <a:buChar char="●"/>
            </a:pPr>
            <a:r>
              <a:rPr lang="en-GB" sz="1000">
                <a:solidFill>
                  <a:schemeClr val="dk1"/>
                </a:solidFill>
                <a:latin typeface="Comfortaa"/>
                <a:ea typeface="Comfortaa"/>
                <a:cs typeface="Comfortaa"/>
                <a:sym typeface="Comfortaa"/>
              </a:rPr>
              <a:t>I will have designed and made products for people I know.</a:t>
            </a:r>
            <a:endParaRPr sz="1000">
              <a:solidFill>
                <a:schemeClr val="dk1"/>
              </a:solidFill>
              <a:latin typeface="Comfortaa"/>
              <a:ea typeface="Comfortaa"/>
              <a:cs typeface="Comfortaa"/>
              <a:sym typeface="Comfortaa"/>
            </a:endParaRPr>
          </a:p>
          <a:p>
            <a:pPr indent="-292100" lvl="0" marL="457200" rtl="0" algn="l">
              <a:spcBef>
                <a:spcPts val="0"/>
              </a:spcBef>
              <a:spcAft>
                <a:spcPts val="0"/>
              </a:spcAft>
              <a:buClr>
                <a:schemeClr val="dk1"/>
              </a:buClr>
              <a:buSzPts val="1000"/>
              <a:buFont typeface="Comfortaa"/>
              <a:buChar char="●"/>
            </a:pPr>
            <a:r>
              <a:rPr lang="en-GB" sz="1000">
                <a:solidFill>
                  <a:schemeClr val="dk1"/>
                </a:solidFill>
                <a:latin typeface="Comfortaa"/>
                <a:ea typeface="Comfortaa"/>
                <a:cs typeface="Comfortaa"/>
                <a:sym typeface="Comfortaa"/>
              </a:rPr>
              <a:t>I will have learned about the environmental impact of a variety of different materials.</a:t>
            </a:r>
            <a:endParaRPr sz="1000">
              <a:solidFill>
                <a:schemeClr val="dk1"/>
              </a:solidFill>
              <a:latin typeface="Comfortaa"/>
              <a:ea typeface="Comfortaa"/>
              <a:cs typeface="Comfortaa"/>
              <a:sym typeface="Comfortaa"/>
            </a:endParaRPr>
          </a:p>
          <a:p>
            <a:pPr indent="-292100" lvl="0" marL="457200" rtl="0" algn="l">
              <a:spcBef>
                <a:spcPts val="0"/>
              </a:spcBef>
              <a:spcAft>
                <a:spcPts val="0"/>
              </a:spcAft>
              <a:buClr>
                <a:schemeClr val="dk1"/>
              </a:buClr>
              <a:buSzPts val="1000"/>
              <a:buFont typeface="Comfortaa"/>
              <a:buChar char="●"/>
            </a:pPr>
            <a:r>
              <a:rPr lang="en-GB" sz="1000">
                <a:solidFill>
                  <a:schemeClr val="dk1"/>
                </a:solidFill>
                <a:latin typeface="Comfortaa"/>
                <a:ea typeface="Comfortaa"/>
                <a:cs typeface="Comfortaa"/>
                <a:sym typeface="Comfortaa"/>
              </a:rPr>
              <a:t>I will have learnt how to make an electronic system.</a:t>
            </a:r>
            <a:endParaRPr sz="1000">
              <a:solidFill>
                <a:schemeClr val="dk1"/>
              </a:solidFill>
              <a:latin typeface="Comfortaa"/>
              <a:ea typeface="Comfortaa"/>
              <a:cs typeface="Comfortaa"/>
              <a:sym typeface="Comfortaa"/>
            </a:endParaRPr>
          </a:p>
          <a:p>
            <a:pPr indent="0" lvl="0" marL="0" rtl="0" algn="l">
              <a:spcBef>
                <a:spcPts val="0"/>
              </a:spcBef>
              <a:spcAft>
                <a:spcPts val="0"/>
              </a:spcAft>
              <a:buNone/>
            </a:pPr>
            <a:r>
              <a:t/>
            </a:r>
            <a:endParaRPr sz="1000">
              <a:solidFill>
                <a:schemeClr val="dk1"/>
              </a:solidFill>
              <a:latin typeface="Comfortaa"/>
              <a:ea typeface="Comfortaa"/>
              <a:cs typeface="Comfortaa"/>
              <a:sym typeface="Comfortaa"/>
            </a:endParaRPr>
          </a:p>
        </p:txBody>
      </p:sp>
      <p:sp>
        <p:nvSpPr>
          <p:cNvPr id="93" name="Google Shape;93;g380f7000dd9_0_0"/>
          <p:cNvSpPr/>
          <p:nvPr/>
        </p:nvSpPr>
        <p:spPr>
          <a:xfrm>
            <a:off x="108775" y="3955825"/>
            <a:ext cx="3362700" cy="1370100"/>
          </a:xfrm>
          <a:prstGeom prst="roundRect">
            <a:avLst>
              <a:gd fmla="val 16667" name="adj"/>
            </a:avLst>
          </a:prstGeom>
          <a:solidFill>
            <a:schemeClr val="lt1"/>
          </a:solidFill>
          <a:ln cap="flat" cmpd="sng" w="3810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300" u="none" cap="none" strike="noStrike">
                <a:solidFill>
                  <a:schemeClr val="dk1"/>
                </a:solidFill>
                <a:latin typeface="Comfortaa"/>
                <a:ea typeface="Comfortaa"/>
                <a:cs typeface="Comfortaa"/>
                <a:sym typeface="Comfortaa"/>
              </a:rPr>
              <a:t>Food and Nutrition 1</a:t>
            </a:r>
            <a:endParaRPr b="1" i="0" sz="1300" u="none" cap="none" strike="noStrike">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Nutrients in our diet</a:t>
            </a:r>
            <a:endParaRPr sz="1300">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Preventing bacterial growth</a:t>
            </a:r>
            <a:endParaRPr sz="1300">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How age changes nutritional needs</a:t>
            </a:r>
            <a:endParaRPr sz="1300">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Nutritional Labels</a:t>
            </a:r>
            <a:endParaRPr sz="1300">
              <a:solidFill>
                <a:schemeClr val="dk1"/>
              </a:solidFill>
              <a:latin typeface="Comfortaa"/>
              <a:ea typeface="Comfortaa"/>
              <a:cs typeface="Comfortaa"/>
              <a:sym typeface="Comfortaa"/>
            </a:endParaRPr>
          </a:p>
        </p:txBody>
      </p:sp>
      <p:sp>
        <p:nvSpPr>
          <p:cNvPr id="94" name="Google Shape;94;g380f7000dd9_0_0"/>
          <p:cNvSpPr/>
          <p:nvPr/>
        </p:nvSpPr>
        <p:spPr>
          <a:xfrm>
            <a:off x="108775" y="5865824"/>
            <a:ext cx="3362700" cy="1370100"/>
          </a:xfrm>
          <a:prstGeom prst="roundRect">
            <a:avLst>
              <a:gd fmla="val 16667" name="adj"/>
            </a:avLst>
          </a:prstGeom>
          <a:solidFill>
            <a:schemeClr val="lt1"/>
          </a:solidFill>
          <a:ln cap="flat" cmpd="sng" w="3810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300" u="none" cap="none" strike="noStrike">
                <a:solidFill>
                  <a:schemeClr val="dk1"/>
                </a:solidFill>
                <a:latin typeface="Comfortaa"/>
                <a:ea typeface="Comfortaa"/>
                <a:cs typeface="Comfortaa"/>
                <a:sym typeface="Comfortaa"/>
              </a:rPr>
              <a:t>Food and Nutrition 2</a:t>
            </a:r>
            <a:endParaRPr b="1" i="0" sz="1300" u="none" cap="none" strike="noStrike">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Food Assurance Schemes</a:t>
            </a:r>
            <a:endParaRPr sz="1300">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Food Provenance</a:t>
            </a:r>
            <a:endParaRPr sz="1300">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Functions of Ingredients</a:t>
            </a:r>
            <a:endParaRPr sz="1300">
              <a:solidFill>
                <a:schemeClr val="dk1"/>
              </a:solidFill>
              <a:latin typeface="Comfortaa"/>
              <a:ea typeface="Comfortaa"/>
              <a:cs typeface="Comfortaa"/>
              <a:sym typeface="Comfortaa"/>
            </a:endParaRPr>
          </a:p>
          <a:p>
            <a:pPr indent="-262549" lvl="0" marL="269999" marR="0" rtl="0" algn="l">
              <a:lnSpc>
                <a:spcPct val="100000"/>
              </a:lnSpc>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Justifying Food Choices</a:t>
            </a:r>
            <a:endParaRPr sz="1300">
              <a:solidFill>
                <a:schemeClr val="dk1"/>
              </a:solidFill>
              <a:latin typeface="Comfortaa"/>
              <a:ea typeface="Comfortaa"/>
              <a:cs typeface="Comfortaa"/>
              <a:sym typeface="Comfortaa"/>
            </a:endParaRPr>
          </a:p>
        </p:txBody>
      </p:sp>
      <p:sp>
        <p:nvSpPr>
          <p:cNvPr id="95" name="Google Shape;95;g380f7000dd9_0_0"/>
          <p:cNvSpPr/>
          <p:nvPr/>
        </p:nvSpPr>
        <p:spPr>
          <a:xfrm>
            <a:off x="4945675" y="4186037"/>
            <a:ext cx="3362700" cy="2959500"/>
          </a:xfrm>
          <a:prstGeom prst="roundRect">
            <a:avLst>
              <a:gd fmla="val 16667" name="adj"/>
            </a:avLst>
          </a:prstGeom>
          <a:solidFill>
            <a:schemeClr val="lt1"/>
          </a:solidFill>
          <a:ln cap="flat" cmpd="sng" w="3810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lang="en-GB" sz="1300">
                <a:solidFill>
                  <a:schemeClr val="dk1"/>
                </a:solidFill>
                <a:latin typeface="Comfortaa"/>
                <a:ea typeface="Comfortaa"/>
                <a:cs typeface="Comfortaa"/>
                <a:sym typeface="Comfortaa"/>
              </a:rPr>
              <a:t>Art Deco Candle Holder</a:t>
            </a:r>
            <a:endParaRPr b="1" i="0" sz="1300" cap="none" strike="noStrike">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Art Deco design movement</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Metal source &amp; categories</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Metal manufacture processes</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Design Brief and Specification</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Generating design ideas</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Modelling</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Shaping and finishing metals</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Quality Control</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Scales of production</a:t>
            </a:r>
            <a:endParaRPr sz="1300">
              <a:solidFill>
                <a:schemeClr val="dk1"/>
              </a:solidFill>
              <a:latin typeface="Comfortaa"/>
              <a:ea typeface="Comfortaa"/>
              <a:cs typeface="Comfortaa"/>
              <a:sym typeface="Comfortaa"/>
            </a:endParaRPr>
          </a:p>
          <a:p>
            <a:pPr indent="-311150" lvl="0" marL="457200" rtl="0" algn="l">
              <a:spcBef>
                <a:spcPts val="0"/>
              </a:spcBef>
              <a:spcAft>
                <a:spcPts val="0"/>
              </a:spcAft>
              <a:buClr>
                <a:schemeClr val="dk1"/>
              </a:buClr>
              <a:buSzPts val="1300"/>
              <a:buFont typeface="Comfortaa"/>
              <a:buChar char="●"/>
            </a:pPr>
            <a:r>
              <a:rPr lang="en-GB" sz="1300">
                <a:solidFill>
                  <a:schemeClr val="dk1"/>
                </a:solidFill>
                <a:latin typeface="Comfortaa"/>
                <a:ea typeface="Comfortaa"/>
                <a:cs typeface="Comfortaa"/>
                <a:sym typeface="Comfortaa"/>
              </a:rPr>
              <a:t>Soldering</a:t>
            </a:r>
            <a:endParaRPr sz="1300">
              <a:solidFill>
                <a:schemeClr val="dk1"/>
              </a:solidFill>
              <a:latin typeface="Comfortaa"/>
              <a:ea typeface="Comfortaa"/>
              <a:cs typeface="Comfortaa"/>
              <a:sym typeface="Comfortaa"/>
            </a:endParaRPr>
          </a:p>
        </p:txBody>
      </p:sp>
      <p:pic>
        <p:nvPicPr>
          <p:cNvPr id="96" name="Google Shape;96;g380f7000dd9_0_0"/>
          <p:cNvPicPr preferRelativeResize="0"/>
          <p:nvPr/>
        </p:nvPicPr>
        <p:blipFill rotWithShape="1">
          <a:blip r:embed="rId3">
            <a:alphaModFix/>
          </a:blip>
          <a:srcRect b="0" l="0" r="0" t="0"/>
          <a:stretch/>
        </p:blipFill>
        <p:spPr>
          <a:xfrm>
            <a:off x="3244247" y="4674888"/>
            <a:ext cx="1964150" cy="1981787"/>
          </a:xfrm>
          <a:prstGeom prst="rect">
            <a:avLst/>
          </a:prstGeom>
          <a:noFill/>
          <a:ln>
            <a:noFill/>
          </a:ln>
        </p:spPr>
      </p:pic>
      <p:pic>
        <p:nvPicPr>
          <p:cNvPr id="97" name="Google Shape;97;g380f7000dd9_0_0"/>
          <p:cNvPicPr preferRelativeResize="0"/>
          <p:nvPr/>
        </p:nvPicPr>
        <p:blipFill rotWithShape="1">
          <a:blip r:embed="rId4">
            <a:alphaModFix amt="76000"/>
          </a:blip>
          <a:srcRect b="18282" l="12760" r="7488" t="20492"/>
          <a:stretch/>
        </p:blipFill>
        <p:spPr>
          <a:xfrm>
            <a:off x="7639159" y="1444425"/>
            <a:ext cx="2450417" cy="1881075"/>
          </a:xfrm>
          <a:prstGeom prst="rect">
            <a:avLst/>
          </a:prstGeom>
          <a:noFill/>
          <a:ln>
            <a:noFill/>
          </a:ln>
        </p:spPr>
      </p:pic>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2be047cc0e0_0_102"/>
          <p:cNvSpPr txBox="1"/>
          <p:nvPr/>
        </p:nvSpPr>
        <p:spPr>
          <a:xfrm rot="-5400000">
            <a:off x="-3284185" y="3665144"/>
            <a:ext cx="7247100" cy="520200"/>
          </a:xfrm>
          <a:prstGeom prst="rect">
            <a:avLst/>
          </a:prstGeom>
          <a:noFill/>
          <a:ln>
            <a:noFill/>
          </a:ln>
        </p:spPr>
        <p:txBody>
          <a:bodyPr anchorCtr="0" anchor="t" bIns="45700" lIns="91425" spcFirstLastPara="1" rIns="91425" wrap="square" tIns="45700">
            <a:spAutoFit/>
          </a:bodyPr>
          <a:lstStyle/>
          <a:p>
            <a:pPr indent="-401007" lvl="0" marL="401007" marR="0" rtl="0" algn="l">
              <a:lnSpc>
                <a:spcPct val="100000"/>
              </a:lnSpc>
              <a:spcBef>
                <a:spcPts val="0"/>
              </a:spcBef>
              <a:spcAft>
                <a:spcPts val="0"/>
              </a:spcAft>
              <a:buClr>
                <a:srgbClr val="000000"/>
              </a:buClr>
              <a:buSzPts val="2779"/>
              <a:buFont typeface="Arial"/>
              <a:buNone/>
            </a:pPr>
            <a:r>
              <a:rPr b="1" i="0" lang="en-GB" sz="2779" u="none" cap="none" strike="noStrike">
                <a:solidFill>
                  <a:schemeClr val="dk1"/>
                </a:solidFill>
                <a:latin typeface="Amatic SC"/>
                <a:ea typeface="Amatic SC"/>
                <a:cs typeface="Amatic SC"/>
                <a:sym typeface="Amatic SC"/>
              </a:rPr>
              <a:t> Food Technology Knowledge Organiser Year 9 Unit 1</a:t>
            </a:r>
            <a:r>
              <a:rPr b="1" i="0" lang="en-GB" sz="1579" u="none" cap="none" strike="noStrike">
                <a:solidFill>
                  <a:schemeClr val="dk1"/>
                </a:solidFill>
                <a:latin typeface="Twentieth Century"/>
                <a:ea typeface="Twentieth Century"/>
                <a:cs typeface="Twentieth Century"/>
                <a:sym typeface="Twentieth Century"/>
              </a:rPr>
              <a:t> </a:t>
            </a:r>
            <a:endParaRPr b="0" i="0" sz="1403" u="none" cap="none" strike="noStrike">
              <a:solidFill>
                <a:schemeClr val="dk1"/>
              </a:solidFill>
              <a:latin typeface="Twentieth Century"/>
              <a:ea typeface="Twentieth Century"/>
              <a:cs typeface="Twentieth Century"/>
              <a:sym typeface="Twentieth Century"/>
            </a:endParaRPr>
          </a:p>
        </p:txBody>
      </p:sp>
      <p:sp>
        <p:nvSpPr>
          <p:cNvPr id="104" name="Google Shape;104;g2be047cc0e0_0_102"/>
          <p:cNvSpPr/>
          <p:nvPr/>
        </p:nvSpPr>
        <p:spPr>
          <a:xfrm>
            <a:off x="520554" y="2046191"/>
            <a:ext cx="2392500" cy="14337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You will develop knowledge of how to prevent hazards in the food room to keep yourself and others safe when working in the food room.</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Hazard: something that may case harm, injury or illness to yourself or others.</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Prevention: putting steps in place to stop a hazard occurring.</a:t>
            </a:r>
            <a:endParaRPr b="0" i="0" sz="1000" u="none" cap="none" strike="noStrike">
              <a:solidFill>
                <a:srgbClr val="FF0000"/>
              </a:solidFill>
              <a:latin typeface="Calibri"/>
              <a:ea typeface="Calibri"/>
              <a:cs typeface="Calibri"/>
              <a:sym typeface="Calibri"/>
            </a:endParaRPr>
          </a:p>
        </p:txBody>
      </p:sp>
      <p:sp>
        <p:nvSpPr>
          <p:cNvPr id="105" name="Google Shape;105;g2be047cc0e0_0_102"/>
          <p:cNvSpPr/>
          <p:nvPr/>
        </p:nvSpPr>
        <p:spPr>
          <a:xfrm>
            <a:off x="5842337" y="302945"/>
            <a:ext cx="2725800" cy="14805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During this LP you will learn a range of preparation and cooking techniques, </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Preparation Techniques</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What you need to do to prepare ingredients before cooking or serving. E.g. mixing, chopping, peeling…</a:t>
            </a:r>
            <a:endParaRPr b="1"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Cooking Techniques</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The process of applying heat to cook food. E.g. frying, roasting, baking…</a:t>
            </a:r>
            <a:endParaRPr b="0" i="0" sz="1000" u="none" cap="none" strike="noStrike">
              <a:solidFill>
                <a:srgbClr val="000000"/>
              </a:solidFill>
              <a:latin typeface="Calibri"/>
              <a:ea typeface="Calibri"/>
              <a:cs typeface="Calibri"/>
              <a:sym typeface="Calibri"/>
            </a:endParaRPr>
          </a:p>
        </p:txBody>
      </p:sp>
      <p:sp>
        <p:nvSpPr>
          <p:cNvPr id="106" name="Google Shape;106;g2be047cc0e0_0_102"/>
          <p:cNvSpPr/>
          <p:nvPr/>
        </p:nvSpPr>
        <p:spPr>
          <a:xfrm>
            <a:off x="3016639" y="245831"/>
            <a:ext cx="2797200" cy="17676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You need to know the </a:t>
            </a:r>
            <a:r>
              <a:rPr b="1" i="0" lang="en-GB" sz="1000" u="none" cap="none" strike="noStrike">
                <a:solidFill>
                  <a:srgbClr val="000000"/>
                </a:solidFill>
                <a:latin typeface="Calibri"/>
                <a:ea typeface="Calibri"/>
                <a:cs typeface="Calibri"/>
                <a:sym typeface="Calibri"/>
              </a:rPr>
              <a:t>5 main nutrients </a:t>
            </a:r>
            <a:r>
              <a:rPr b="0" i="0" lang="en-GB" sz="1000" u="none" cap="none" strike="noStrike">
                <a:solidFill>
                  <a:srgbClr val="000000"/>
                </a:solidFill>
                <a:latin typeface="Calibri"/>
                <a:ea typeface="Calibri"/>
                <a:cs typeface="Calibri"/>
                <a:sym typeface="Calibri"/>
              </a:rPr>
              <a:t>needed for a healthy balanced diet to help you make healthy choices in your own diet.</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The </a:t>
            </a:r>
            <a:r>
              <a:rPr b="1" i="0" lang="en-GB" sz="1000" u="none" cap="none" strike="noStrike">
                <a:solidFill>
                  <a:srgbClr val="000000"/>
                </a:solidFill>
                <a:latin typeface="Calibri"/>
                <a:ea typeface="Calibri"/>
                <a:cs typeface="Calibri"/>
                <a:sym typeface="Calibri"/>
              </a:rPr>
              <a:t>5 main nutrients </a:t>
            </a:r>
            <a:r>
              <a:rPr b="0" i="0" lang="en-GB" sz="1000" u="none" cap="none" strike="noStrike">
                <a:solidFill>
                  <a:srgbClr val="000000"/>
                </a:solidFill>
                <a:latin typeface="Calibri"/>
                <a:ea typeface="Calibri"/>
                <a:cs typeface="Calibri"/>
                <a:sym typeface="Calibri"/>
              </a:rPr>
              <a:t>are:</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Carbohydrates</a:t>
            </a:r>
            <a:r>
              <a:rPr b="0" i="0" lang="en-GB" sz="1000" u="none" cap="none" strike="noStrike">
                <a:solidFill>
                  <a:srgbClr val="000000"/>
                </a:solidFill>
                <a:latin typeface="Calibri"/>
                <a:ea typeface="Calibri"/>
                <a:cs typeface="Calibri"/>
                <a:sym typeface="Calibri"/>
              </a:rPr>
              <a:t> are used as a source of energy.</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Protein </a:t>
            </a:r>
            <a:r>
              <a:rPr b="0" i="0" lang="en-GB" sz="1000" u="none" cap="none" strike="noStrike">
                <a:solidFill>
                  <a:srgbClr val="000000"/>
                </a:solidFill>
                <a:latin typeface="Calibri"/>
                <a:ea typeface="Calibri"/>
                <a:cs typeface="Calibri"/>
                <a:sym typeface="Calibri"/>
              </a:rPr>
              <a:t>is for growth and repair of the body.</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Fats</a:t>
            </a:r>
            <a:r>
              <a:rPr b="0" i="0" lang="en-GB" sz="1000" u="none" cap="none" strike="noStrike">
                <a:solidFill>
                  <a:srgbClr val="000000"/>
                </a:solidFill>
                <a:latin typeface="Calibri"/>
                <a:ea typeface="Calibri"/>
                <a:cs typeface="Calibri"/>
                <a:sym typeface="Calibri"/>
              </a:rPr>
              <a:t> give the body energy, insulation and protection.</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Vitamins &amp; minerals </a:t>
            </a:r>
            <a:r>
              <a:rPr b="0" i="0" lang="en-GB" sz="1000" u="none" cap="none" strike="noStrike">
                <a:solidFill>
                  <a:srgbClr val="000000"/>
                </a:solidFill>
                <a:latin typeface="Calibri"/>
                <a:ea typeface="Calibri"/>
                <a:cs typeface="Calibri"/>
                <a:sym typeface="Calibri"/>
              </a:rPr>
              <a:t>are for supporting many of the bodies systems.</a:t>
            </a:r>
            <a:endParaRPr b="0" i="0" sz="1000" u="none" cap="none" strike="noStrike">
              <a:solidFill>
                <a:srgbClr val="000000"/>
              </a:solidFill>
              <a:latin typeface="Calibri"/>
              <a:ea typeface="Calibri"/>
              <a:cs typeface="Calibri"/>
              <a:sym typeface="Calibri"/>
            </a:endParaRPr>
          </a:p>
        </p:txBody>
      </p:sp>
      <p:sp>
        <p:nvSpPr>
          <p:cNvPr id="107" name="Google Shape;107;g2be047cc0e0_0_102"/>
          <p:cNvSpPr/>
          <p:nvPr/>
        </p:nvSpPr>
        <p:spPr>
          <a:xfrm>
            <a:off x="510376" y="5414241"/>
            <a:ext cx="2412900" cy="19728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To be able to make healthy choices in your diet you need to know the recommendations that are made for us to follow. The Eatwell Guide shows the proportions of different food groups you should be eating throughout a day. The government also recommend we follow the following tips: eat less salt, eat less sugar, eat more fibre and eat more fruit and vegetables. We will explore how diets must be modified at different stages of development.</a:t>
            </a:r>
            <a:endParaRPr b="0" i="0" sz="1000" u="none" cap="none" strike="noStrike">
              <a:solidFill>
                <a:srgbClr val="000000"/>
              </a:solidFill>
              <a:latin typeface="Calibri"/>
              <a:ea typeface="Calibri"/>
              <a:cs typeface="Calibri"/>
              <a:sym typeface="Calibri"/>
            </a:endParaRPr>
          </a:p>
        </p:txBody>
      </p:sp>
      <p:sp>
        <p:nvSpPr>
          <p:cNvPr id="108" name="Google Shape;108;g2be047cc0e0_0_102"/>
          <p:cNvSpPr/>
          <p:nvPr/>
        </p:nvSpPr>
        <p:spPr>
          <a:xfrm>
            <a:off x="3023972" y="2162784"/>
            <a:ext cx="3066300" cy="3179700"/>
          </a:xfrm>
          <a:prstGeom prst="roundRect">
            <a:avLst>
              <a:gd fmla="val 6520"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Food provenance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70"/>
              <a:buFont typeface="Arial"/>
              <a:buNone/>
            </a:pPr>
            <a:r>
              <a:rPr b="0" i="0" lang="en-GB" sz="970" u="none" cap="none" strike="noStrike">
                <a:solidFill>
                  <a:schemeClr val="dk1"/>
                </a:solidFill>
                <a:latin typeface="Calibri"/>
                <a:ea typeface="Calibri"/>
                <a:cs typeface="Calibri"/>
                <a:sym typeface="Calibri"/>
              </a:rPr>
              <a:t>Food provenance means knowing where food was grown, caught or raised, produced and how food was transported.</a:t>
            </a:r>
            <a:endParaRPr b="0" i="0" sz="97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970"/>
              <a:buFont typeface="Arial"/>
              <a:buNone/>
            </a:pPr>
            <a:r>
              <a:rPr b="1" i="0" lang="en-GB" sz="970" u="none" cap="none" strike="noStrike">
                <a:solidFill>
                  <a:schemeClr val="dk1"/>
                </a:solidFill>
                <a:latin typeface="Calibri"/>
                <a:ea typeface="Calibri"/>
                <a:cs typeface="Calibri"/>
                <a:sym typeface="Calibri"/>
              </a:rPr>
              <a:t>Food that is grown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70"/>
              <a:buFont typeface="Arial"/>
              <a:buNone/>
            </a:pPr>
            <a:r>
              <a:rPr b="0" i="0" lang="en-GB" sz="970" u="none" cap="none" strike="noStrike">
                <a:solidFill>
                  <a:schemeClr val="dk1"/>
                </a:solidFill>
                <a:latin typeface="Calibri"/>
                <a:ea typeface="Calibri"/>
                <a:cs typeface="Calibri"/>
                <a:sym typeface="Calibri"/>
              </a:rPr>
              <a:t>A wide variety of foods can be grown within the United Kingdom. Crops are harvested when they are ready, and are inspected to ensure they are of a high standard.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70"/>
              <a:buFont typeface="Arial"/>
              <a:buNone/>
            </a:pPr>
            <a:r>
              <a:rPr b="1" i="0" lang="en-GB" sz="970" u="none" cap="none" strike="noStrike">
                <a:solidFill>
                  <a:schemeClr val="dk1"/>
                </a:solidFill>
                <a:latin typeface="Calibri"/>
                <a:ea typeface="Calibri"/>
                <a:cs typeface="Calibri"/>
                <a:sym typeface="Calibri"/>
              </a:rPr>
              <a:t>Food that is caught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70"/>
              <a:buFont typeface="Arial"/>
              <a:buNone/>
            </a:pPr>
            <a:r>
              <a:rPr b="0" i="0" lang="en-GB" sz="970" u="none" cap="none" strike="noStrike">
                <a:solidFill>
                  <a:schemeClr val="dk1"/>
                </a:solidFill>
                <a:latin typeface="Calibri"/>
                <a:ea typeface="Calibri"/>
                <a:cs typeface="Calibri"/>
                <a:sym typeface="Calibri"/>
              </a:rPr>
              <a:t>Foods that are caught within the UK are fish and shellfish. There are a number of methods which can be used to catch fish, these include: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70"/>
              <a:buFont typeface="Arial"/>
              <a:buNone/>
            </a:pPr>
            <a:r>
              <a:rPr b="1" i="0" lang="en-GB" sz="970" u="none" cap="none" strike="noStrike">
                <a:solidFill>
                  <a:schemeClr val="dk1"/>
                </a:solidFill>
                <a:latin typeface="Calibri"/>
                <a:ea typeface="Calibri"/>
                <a:cs typeface="Calibri"/>
                <a:sym typeface="Calibri"/>
              </a:rPr>
              <a:t>Trawling, line caught</a:t>
            </a:r>
            <a:r>
              <a:rPr b="0" i="0" lang="en-GB" sz="970" u="none" cap="none" strike="noStrike">
                <a:solidFill>
                  <a:schemeClr val="dk1"/>
                </a:solidFill>
                <a:latin typeface="Calibri"/>
                <a:ea typeface="Calibri"/>
                <a:cs typeface="Calibri"/>
                <a:sym typeface="Calibri"/>
              </a:rPr>
              <a:t> and using pots. Sometimes fish are intensively farmed. This means that they are kept in big pens. </a:t>
            </a:r>
            <a:endParaRPr b="0" i="0" sz="97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970"/>
              <a:buFont typeface="Arial"/>
              <a:buNone/>
            </a:pPr>
            <a:r>
              <a:rPr b="1" i="0" lang="en-GB" sz="970" u="none" cap="none" strike="noStrike">
                <a:solidFill>
                  <a:schemeClr val="dk1"/>
                </a:solidFill>
                <a:latin typeface="Calibri"/>
                <a:ea typeface="Calibri"/>
                <a:cs typeface="Calibri"/>
                <a:sym typeface="Calibri"/>
              </a:rPr>
              <a:t>Food that is reared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70"/>
              <a:buFont typeface="Arial"/>
              <a:buNone/>
            </a:pPr>
            <a:r>
              <a:rPr b="0" i="0" lang="en-GB" sz="970" u="none" cap="none" strike="noStrike">
                <a:solidFill>
                  <a:schemeClr val="dk1"/>
                </a:solidFill>
                <a:latin typeface="Calibri"/>
                <a:ea typeface="Calibri"/>
                <a:cs typeface="Calibri"/>
                <a:sym typeface="Calibri"/>
              </a:rPr>
              <a:t>Farming is a massive part of the economy throughout the UK.  There are two main types of farming, </a:t>
            </a:r>
            <a:r>
              <a:rPr b="1" i="0" lang="en-GB" sz="970" u="none" cap="none" strike="noStrike">
                <a:solidFill>
                  <a:schemeClr val="dk1"/>
                </a:solidFill>
                <a:latin typeface="Calibri"/>
                <a:ea typeface="Calibri"/>
                <a:cs typeface="Calibri"/>
                <a:sym typeface="Calibri"/>
              </a:rPr>
              <a:t>intensive</a:t>
            </a:r>
            <a:r>
              <a:rPr b="0" i="0" lang="en-GB" sz="970" u="none" cap="none" strike="noStrike">
                <a:solidFill>
                  <a:schemeClr val="dk1"/>
                </a:solidFill>
                <a:latin typeface="Calibri"/>
                <a:ea typeface="Calibri"/>
                <a:cs typeface="Calibri"/>
                <a:sym typeface="Calibri"/>
              </a:rPr>
              <a:t> and </a:t>
            </a:r>
            <a:r>
              <a:rPr b="1" i="0" lang="en-GB" sz="970" u="none" cap="none" strike="noStrike">
                <a:solidFill>
                  <a:schemeClr val="dk1"/>
                </a:solidFill>
                <a:latin typeface="Calibri"/>
                <a:ea typeface="Calibri"/>
                <a:cs typeface="Calibri"/>
                <a:sym typeface="Calibri"/>
              </a:rPr>
              <a:t>organic</a:t>
            </a:r>
            <a:r>
              <a:rPr b="0" i="0" lang="en-GB" sz="97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a:t>
            </a:r>
            <a:endParaRPr b="0" i="0" sz="10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972"/>
              <a:buFont typeface="Arial"/>
              <a:buNone/>
            </a:pPr>
            <a:r>
              <a:t/>
            </a:r>
            <a:endParaRPr b="0" i="0" sz="972" u="none" cap="none" strike="noStrike">
              <a:solidFill>
                <a:srgbClr val="000000"/>
              </a:solidFill>
              <a:latin typeface="Twentieth Century"/>
              <a:ea typeface="Twentieth Century"/>
              <a:cs typeface="Twentieth Century"/>
              <a:sym typeface="Twentieth Century"/>
            </a:endParaRPr>
          </a:p>
          <a:p>
            <a:pPr indent="0" lvl="0" marL="0" marR="0" rtl="0" algn="ctr">
              <a:lnSpc>
                <a:spcPct val="100000"/>
              </a:lnSpc>
              <a:spcBef>
                <a:spcPts val="0"/>
              </a:spcBef>
              <a:spcAft>
                <a:spcPts val="0"/>
              </a:spcAft>
              <a:buClr>
                <a:srgbClr val="000000"/>
              </a:buClr>
              <a:buSzPts val="972"/>
              <a:buFont typeface="Arial"/>
              <a:buNone/>
            </a:pPr>
            <a:r>
              <a:t/>
            </a:r>
            <a:endParaRPr b="0" i="0" sz="972" u="none" cap="none" strike="noStrike">
              <a:solidFill>
                <a:srgbClr val="000000"/>
              </a:solidFill>
              <a:latin typeface="Twentieth Century"/>
              <a:ea typeface="Twentieth Century"/>
              <a:cs typeface="Twentieth Century"/>
              <a:sym typeface="Twentieth Century"/>
            </a:endParaRPr>
          </a:p>
        </p:txBody>
      </p:sp>
      <p:sp>
        <p:nvSpPr>
          <p:cNvPr id="109" name="Google Shape;109;g2be047cc0e0_0_102"/>
          <p:cNvSpPr/>
          <p:nvPr/>
        </p:nvSpPr>
        <p:spPr>
          <a:xfrm>
            <a:off x="6139682" y="5855622"/>
            <a:ext cx="4394700" cy="1536600"/>
          </a:xfrm>
          <a:prstGeom prst="roundRect">
            <a:avLst>
              <a:gd fmla="val 8710"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sng" cap="none" strike="noStrike">
                <a:solidFill>
                  <a:srgbClr val="000000"/>
                </a:solidFill>
                <a:latin typeface="Calibri"/>
                <a:ea typeface="Calibri"/>
                <a:cs typeface="Calibri"/>
                <a:sym typeface="Calibri"/>
              </a:rPr>
              <a:t>Key Subject Vocab</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1"/>
                </a:solidFill>
                <a:latin typeface="Calibri"/>
                <a:ea typeface="Calibri"/>
                <a:cs typeface="Calibri"/>
                <a:sym typeface="Calibri"/>
              </a:rPr>
              <a:t>Cross contamination: </a:t>
            </a:r>
            <a:r>
              <a:rPr b="0" i="0" lang="en-GB" sz="1000" u="none" cap="none" strike="noStrike">
                <a:solidFill>
                  <a:schemeClr val="dk1"/>
                </a:solidFill>
                <a:latin typeface="Calibri"/>
                <a:ea typeface="Calibri"/>
                <a:cs typeface="Calibri"/>
                <a:sym typeface="Calibri"/>
              </a:rPr>
              <a:t>Transfer of harmful bacteria to food from other foods, equipment or people</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high risk</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1"/>
                </a:solidFill>
                <a:latin typeface="Calibri"/>
                <a:ea typeface="Calibri"/>
                <a:cs typeface="Calibri"/>
                <a:sym typeface="Calibri"/>
              </a:rPr>
              <a:t>Nutrients: </a:t>
            </a:r>
            <a:r>
              <a:rPr b="0" i="0" lang="en-GB" sz="1000" u="none" cap="none" strike="noStrike">
                <a:solidFill>
                  <a:schemeClr val="dk1"/>
                </a:solidFill>
                <a:latin typeface="Calibri"/>
                <a:ea typeface="Calibri"/>
                <a:cs typeface="Calibri"/>
                <a:sym typeface="Calibri"/>
              </a:rPr>
              <a:t>Chemicals found in food which give the body nourishment and perform specific tasks</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1"/>
                </a:solidFill>
                <a:latin typeface="Calibri"/>
                <a:ea typeface="Calibri"/>
                <a:cs typeface="Calibri"/>
                <a:sym typeface="Calibri"/>
              </a:rPr>
              <a:t>Food provenance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1"/>
                </a:solidFill>
                <a:latin typeface="Calibri"/>
                <a:ea typeface="Calibri"/>
                <a:cs typeface="Calibri"/>
                <a:sym typeface="Calibri"/>
              </a:rPr>
              <a:t>Food miles: </a:t>
            </a:r>
            <a:r>
              <a:rPr b="0" i="0" lang="en-GB" sz="1000" u="none" cap="none" strike="noStrike">
                <a:solidFill>
                  <a:schemeClr val="dk1"/>
                </a:solidFill>
                <a:latin typeface="Calibri"/>
                <a:ea typeface="Calibri"/>
                <a:cs typeface="Calibri"/>
                <a:sym typeface="Calibri"/>
              </a:rPr>
              <a:t>distance the food travels.</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1"/>
                </a:solidFill>
                <a:latin typeface="Calibri"/>
                <a:ea typeface="Calibri"/>
                <a:cs typeface="Calibri"/>
                <a:sym typeface="Calibri"/>
              </a:rPr>
              <a:t>Carbon footprint: </a:t>
            </a:r>
            <a:r>
              <a:rPr b="0" i="0" lang="en-GB" sz="1000" u="none" cap="none" strike="noStrike">
                <a:solidFill>
                  <a:schemeClr val="dk1"/>
                </a:solidFill>
                <a:latin typeface="Calibri"/>
                <a:ea typeface="Calibri"/>
                <a:cs typeface="Calibri"/>
                <a:sym typeface="Calibri"/>
              </a:rPr>
              <a:t>the amount of carbon dioxide released into the atmosphere. </a:t>
            </a:r>
            <a:endParaRPr b="0" i="0" sz="1000" u="none" cap="none" strike="noStrike">
              <a:solidFill>
                <a:srgbClr val="000000"/>
              </a:solidFill>
              <a:latin typeface="Calibri"/>
              <a:ea typeface="Calibri"/>
              <a:cs typeface="Calibri"/>
              <a:sym typeface="Calibri"/>
            </a:endParaRPr>
          </a:p>
        </p:txBody>
      </p:sp>
      <p:pic>
        <p:nvPicPr>
          <p:cNvPr id="110" name="Google Shape;110;g2be047cc0e0_0_102"/>
          <p:cNvPicPr preferRelativeResize="0"/>
          <p:nvPr/>
        </p:nvPicPr>
        <p:blipFill rotWithShape="1">
          <a:blip r:embed="rId3">
            <a:alphaModFix/>
          </a:blip>
          <a:srcRect b="0" l="0" r="0" t="0"/>
          <a:stretch/>
        </p:blipFill>
        <p:spPr>
          <a:xfrm>
            <a:off x="8767232" y="131677"/>
            <a:ext cx="1662012" cy="1017630"/>
          </a:xfrm>
          <a:prstGeom prst="rect">
            <a:avLst/>
          </a:prstGeom>
          <a:noFill/>
          <a:ln>
            <a:noFill/>
          </a:ln>
        </p:spPr>
      </p:pic>
      <p:sp>
        <p:nvSpPr>
          <p:cNvPr id="111" name="Google Shape;111;g2be047cc0e0_0_102"/>
          <p:cNvSpPr/>
          <p:nvPr/>
        </p:nvSpPr>
        <p:spPr>
          <a:xfrm>
            <a:off x="8650357" y="1193336"/>
            <a:ext cx="1872000" cy="7158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You need to know how to use the bridge and claw methods safely to chop ingredients during our practical lessons.</a:t>
            </a:r>
            <a:endParaRPr b="0" i="0" sz="1000" u="none" cap="none" strike="noStrike">
              <a:solidFill>
                <a:srgbClr val="000000"/>
              </a:solidFill>
              <a:latin typeface="Calibri"/>
              <a:ea typeface="Calibri"/>
              <a:cs typeface="Calibri"/>
              <a:sym typeface="Calibri"/>
            </a:endParaRPr>
          </a:p>
        </p:txBody>
      </p:sp>
      <p:sp>
        <p:nvSpPr>
          <p:cNvPr id="112" name="Google Shape;112;g2be047cc0e0_0_102"/>
          <p:cNvSpPr/>
          <p:nvPr/>
        </p:nvSpPr>
        <p:spPr>
          <a:xfrm>
            <a:off x="530734" y="245831"/>
            <a:ext cx="2392500" cy="16446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During this rotation you will develop a basic knowledge of nutrients in our food and use this knowledge to help you make healthier choices in your own diet. </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You will also develop knowledge of a range of balanced recipes  and skills to be able to make these dishes again for your family.</a:t>
            </a:r>
            <a:endParaRPr b="0" i="0" sz="1000" u="none" cap="none" strike="noStrike">
              <a:solidFill>
                <a:srgbClr val="FF0000"/>
              </a:solidFill>
              <a:latin typeface="Calibri"/>
              <a:ea typeface="Calibri"/>
              <a:cs typeface="Calibri"/>
              <a:sym typeface="Calibri"/>
            </a:endParaRPr>
          </a:p>
        </p:txBody>
      </p:sp>
      <p:sp>
        <p:nvSpPr>
          <p:cNvPr id="113" name="Google Shape;113;g2be047cc0e0_0_102"/>
          <p:cNvSpPr/>
          <p:nvPr/>
        </p:nvSpPr>
        <p:spPr>
          <a:xfrm>
            <a:off x="510376" y="3654480"/>
            <a:ext cx="2392500" cy="15831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You will develop knowledge of a wide range of ingredients, preparation techniques and processes during practical lessons.</a:t>
            </a:r>
            <a:endParaRPr b="0" i="0" sz="1400" u="none" cap="none" strike="noStrike">
              <a:solidFill>
                <a:srgbClr val="000000"/>
              </a:solidFill>
              <a:latin typeface="Arial"/>
              <a:ea typeface="Arial"/>
              <a:cs typeface="Arial"/>
              <a:sym typeface="Arial"/>
            </a:endParaRPr>
          </a:p>
          <a:p>
            <a:pPr indent="-228600" lvl="0" marL="228600" marR="0" rtl="0" algn="just">
              <a:lnSpc>
                <a:spcPct val="100000"/>
              </a:lnSpc>
              <a:spcBef>
                <a:spcPts val="0"/>
              </a:spcBef>
              <a:spcAft>
                <a:spcPts val="0"/>
              </a:spcAft>
              <a:buClr>
                <a:srgbClr val="000000"/>
              </a:buClr>
              <a:buSzPts val="1000"/>
              <a:buFont typeface="Arial"/>
              <a:buAutoNum type="arabicPeriod"/>
            </a:pPr>
            <a:r>
              <a:rPr b="0" i="0" lang="en-GB" sz="1000" u="none" cap="none" strike="noStrike">
                <a:solidFill>
                  <a:srgbClr val="000000"/>
                </a:solidFill>
                <a:latin typeface="Calibri"/>
                <a:ea typeface="Calibri"/>
                <a:cs typeface="Calibri"/>
                <a:sym typeface="Calibri"/>
              </a:rPr>
              <a:t>Sweet and Sour Practical</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0"/>
              </a:spcBef>
              <a:spcAft>
                <a:spcPts val="0"/>
              </a:spcAft>
              <a:buClr>
                <a:srgbClr val="000000"/>
              </a:buClr>
              <a:buSzPts val="1000"/>
              <a:buFont typeface="Arial"/>
              <a:buAutoNum type="arabicPeriod"/>
            </a:pPr>
            <a:r>
              <a:rPr b="0" i="0" lang="en-GB" sz="1000" u="none" cap="none" strike="noStrike">
                <a:solidFill>
                  <a:srgbClr val="000000"/>
                </a:solidFill>
                <a:latin typeface="Calibri"/>
                <a:ea typeface="Calibri"/>
                <a:cs typeface="Calibri"/>
                <a:sym typeface="Calibri"/>
              </a:rPr>
              <a:t>Meatballs practical</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0"/>
              </a:spcBef>
              <a:spcAft>
                <a:spcPts val="0"/>
              </a:spcAft>
              <a:buClr>
                <a:srgbClr val="000000"/>
              </a:buClr>
              <a:buSzPts val="1000"/>
              <a:buFont typeface="Arial"/>
              <a:buAutoNum type="arabicPeriod"/>
            </a:pPr>
            <a:r>
              <a:rPr b="0" i="0" lang="en-GB" sz="1000" u="none" cap="none" strike="noStrike">
                <a:solidFill>
                  <a:srgbClr val="000000"/>
                </a:solidFill>
                <a:latin typeface="Calibri"/>
                <a:ea typeface="Calibri"/>
                <a:cs typeface="Calibri"/>
                <a:sym typeface="Calibri"/>
              </a:rPr>
              <a:t>Spring Rolls practical</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0"/>
              </a:spcBef>
              <a:spcAft>
                <a:spcPts val="0"/>
              </a:spcAft>
              <a:buClr>
                <a:srgbClr val="000000"/>
              </a:buClr>
              <a:buSzPts val="1000"/>
              <a:buFont typeface="Arial"/>
              <a:buAutoNum type="arabicPeriod"/>
            </a:pPr>
            <a:r>
              <a:rPr b="0" i="0" lang="en-GB" sz="1000" u="none" cap="none" strike="noStrike">
                <a:solidFill>
                  <a:srgbClr val="000000"/>
                </a:solidFill>
                <a:latin typeface="Calibri"/>
                <a:ea typeface="Calibri"/>
                <a:cs typeface="Calibri"/>
                <a:sym typeface="Calibri"/>
              </a:rPr>
              <a:t>Marble Cake practical</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0"/>
              </a:spcBef>
              <a:spcAft>
                <a:spcPts val="0"/>
              </a:spcAft>
              <a:buClr>
                <a:srgbClr val="000000"/>
              </a:buClr>
              <a:buSzPts val="1000"/>
              <a:buFont typeface="Arial"/>
              <a:buAutoNum type="arabicPeriod"/>
            </a:pPr>
            <a:r>
              <a:rPr b="0" i="0" lang="en-GB" sz="1000" u="none" cap="none" strike="noStrike">
                <a:solidFill>
                  <a:srgbClr val="000000"/>
                </a:solidFill>
                <a:latin typeface="Calibri"/>
                <a:ea typeface="Calibri"/>
                <a:cs typeface="Calibri"/>
                <a:sym typeface="Calibri"/>
              </a:rPr>
              <a:t>Sausage Rolls practical  </a:t>
            </a:r>
            <a:endParaRPr b="0" i="0" sz="1000" u="none" cap="none" strike="noStrike">
              <a:solidFill>
                <a:srgbClr val="000000"/>
              </a:solidFill>
              <a:latin typeface="Calibri"/>
              <a:ea typeface="Calibri"/>
              <a:cs typeface="Calibri"/>
              <a:sym typeface="Calibri"/>
            </a:endParaRPr>
          </a:p>
        </p:txBody>
      </p:sp>
      <p:cxnSp>
        <p:nvCxnSpPr>
          <p:cNvPr id="114" name="Google Shape;114;g2be047cc0e0_0_102"/>
          <p:cNvCxnSpPr>
            <a:endCxn id="103" idx="3"/>
          </p:cNvCxnSpPr>
          <p:nvPr/>
        </p:nvCxnSpPr>
        <p:spPr>
          <a:xfrm flipH="1" rot="10800000">
            <a:off x="336965" y="301694"/>
            <a:ext cx="2400" cy="1748700"/>
          </a:xfrm>
          <a:prstGeom prst="straightConnector1">
            <a:avLst/>
          </a:prstGeom>
          <a:noFill/>
          <a:ln cap="flat" cmpd="sng" w="9525">
            <a:solidFill>
              <a:schemeClr val="dk1"/>
            </a:solidFill>
            <a:prstDash val="solid"/>
            <a:round/>
            <a:headEnd len="sm" w="sm" type="none"/>
            <a:tailEnd len="sm" w="sm" type="none"/>
          </a:ln>
        </p:spPr>
      </p:cxnSp>
      <p:sp>
        <p:nvSpPr>
          <p:cNvPr id="115" name="Google Shape;115;g2be047cc0e0_0_102"/>
          <p:cNvSpPr/>
          <p:nvPr/>
        </p:nvSpPr>
        <p:spPr>
          <a:xfrm>
            <a:off x="8337032" y="2072754"/>
            <a:ext cx="2185200" cy="2362200"/>
          </a:xfrm>
          <a:prstGeom prst="roundRect">
            <a:avLst>
              <a:gd fmla="val 8710"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1"/>
                </a:solidFill>
                <a:latin typeface="Calibri"/>
                <a:ea typeface="Calibri"/>
                <a:cs typeface="Calibri"/>
                <a:sym typeface="Calibri"/>
              </a:rPr>
              <a:t>Preventing bacterial growth</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In order to prevent bacterial growth in food we must ensure it is stored, prepared and cooked correctly.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One of the main ways to prevent bacterial growth is by preventing cross contamination. Food must be stored at the correct temperatures and safely in the fridge e.g. meat must be stored on the bottom shelf of the fridge. Commodities must reach 750C in the centre for 2 mins to be cooked safely. This must be tested with a temperature probe.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a:t>
            </a:r>
            <a:endParaRPr b="0" i="0" sz="1000" u="none" cap="none" strike="noStrike">
              <a:solidFill>
                <a:srgbClr val="000000"/>
              </a:solidFill>
              <a:latin typeface="Calibri"/>
              <a:ea typeface="Calibri"/>
              <a:cs typeface="Calibri"/>
              <a:sym typeface="Calibri"/>
            </a:endParaRPr>
          </a:p>
        </p:txBody>
      </p:sp>
      <p:sp>
        <p:nvSpPr>
          <p:cNvPr id="116" name="Google Shape;116;g2be047cc0e0_0_102"/>
          <p:cNvSpPr/>
          <p:nvPr/>
        </p:nvSpPr>
        <p:spPr>
          <a:xfrm>
            <a:off x="3030395" y="5509908"/>
            <a:ext cx="3066300" cy="1877100"/>
          </a:xfrm>
          <a:prstGeom prst="roundRect">
            <a:avLst>
              <a:gd fmla="val 6520"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Food Assurance Schemes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Assurance schemes allow farmers to demonstrate that the food they have produced has met specific, independently certified standards at each stage of the supply chain from ‘farm to fork’. These standards include animal health and welfare, food safety, stockmanship training and competencies, and environmental protection.</a:t>
            </a:r>
            <a:endParaRPr b="1" i="0" sz="1000" u="none" cap="none" strike="noStrike">
              <a:solidFill>
                <a:srgbClr val="000000"/>
              </a:solidFill>
              <a:latin typeface="Calibri"/>
              <a:ea typeface="Calibri"/>
              <a:cs typeface="Calibri"/>
              <a:sym typeface="Calibri"/>
            </a:endParaRPr>
          </a:p>
        </p:txBody>
      </p:sp>
      <p:sp>
        <p:nvSpPr>
          <p:cNvPr id="117" name="Google Shape;117;g2be047cc0e0_0_102"/>
          <p:cNvSpPr/>
          <p:nvPr/>
        </p:nvSpPr>
        <p:spPr>
          <a:xfrm>
            <a:off x="6135168" y="4516360"/>
            <a:ext cx="4370700" cy="1222200"/>
          </a:xfrm>
          <a:prstGeom prst="roundRect">
            <a:avLst>
              <a:gd fmla="val 6520"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rgbClr val="000000"/>
                </a:solidFill>
                <a:latin typeface="Calibri"/>
                <a:ea typeface="Calibri"/>
                <a:cs typeface="Calibri"/>
                <a:sym typeface="Calibri"/>
              </a:rPr>
              <a:t>Food labels and nutritional labels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You can use nutrition information labels to help you eat a balanced diet.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Most pre-packed foods have a nutrition information label on the back or side of the packaging.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Pre-packed food products must have a list of ingredients with allergens highlighted on the packaging or an attached label.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Calibri"/>
                <a:ea typeface="Calibri"/>
                <a:cs typeface="Calibri"/>
                <a:sym typeface="Calibri"/>
              </a:rPr>
              <a:t>The ingredients list can also help you work out how healthy the product 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00000"/>
              </a:solidFill>
              <a:latin typeface="Calibri"/>
              <a:ea typeface="Calibri"/>
              <a:cs typeface="Calibri"/>
              <a:sym typeface="Calibri"/>
            </a:endParaRPr>
          </a:p>
        </p:txBody>
      </p:sp>
      <p:pic>
        <p:nvPicPr>
          <p:cNvPr descr="Conditions needed for bacterial growth - Food safety – CCEA - GCSE Home  Economics: Food and Nutrition (CCEA) Revision - BBC Bitesize" id="118" name="Google Shape;118;g2be047cc0e0_0_102"/>
          <p:cNvPicPr preferRelativeResize="0"/>
          <p:nvPr/>
        </p:nvPicPr>
        <p:blipFill rotWithShape="1">
          <a:blip r:embed="rId4">
            <a:alphaModFix/>
          </a:blip>
          <a:srcRect b="0" l="0" r="0" t="0"/>
          <a:stretch/>
        </p:blipFill>
        <p:spPr>
          <a:xfrm>
            <a:off x="6185075" y="1954089"/>
            <a:ext cx="2017845" cy="2436017"/>
          </a:xfrm>
          <a:prstGeom prst="rect">
            <a:avLst/>
          </a:prstGeom>
          <a:noFill/>
          <a:ln>
            <a:noFill/>
          </a:ln>
        </p:spPr>
      </p:pic>
      <p:pic>
        <p:nvPicPr>
          <p:cNvPr id="119" name="Google Shape;119;g2be047cc0e0_0_102"/>
          <p:cNvPicPr preferRelativeResize="0"/>
          <p:nvPr/>
        </p:nvPicPr>
        <p:blipFill rotWithShape="1">
          <a:blip r:embed="rId5">
            <a:alphaModFix/>
          </a:blip>
          <a:srcRect b="0" l="0" r="0" t="0"/>
          <a:stretch/>
        </p:blipFill>
        <p:spPr>
          <a:xfrm>
            <a:off x="3066877" y="6684241"/>
            <a:ext cx="476423" cy="616481"/>
          </a:xfrm>
          <a:prstGeom prst="rect">
            <a:avLst/>
          </a:prstGeom>
          <a:noFill/>
          <a:ln>
            <a:noFill/>
          </a:ln>
        </p:spPr>
      </p:pic>
      <p:sp>
        <p:nvSpPr>
          <p:cNvPr id="120" name="Google Shape;120;g2be047cc0e0_0_102"/>
          <p:cNvSpPr/>
          <p:nvPr/>
        </p:nvSpPr>
        <p:spPr>
          <a:xfrm>
            <a:off x="3728916" y="6812907"/>
            <a:ext cx="546448" cy="545821"/>
          </a:xfrm>
          <a:custGeom>
            <a:rect b="b" l="l" r="r" t="t"/>
            <a:pathLst>
              <a:path extrusionOk="0" h="3437" w="3310">
                <a:moveTo>
                  <a:pt x="2198" y="0"/>
                </a:moveTo>
                <a:lnTo>
                  <a:pt x="2268" y="0"/>
                </a:lnTo>
                <a:lnTo>
                  <a:pt x="2337" y="2"/>
                </a:lnTo>
                <a:lnTo>
                  <a:pt x="2405" y="6"/>
                </a:lnTo>
                <a:lnTo>
                  <a:pt x="2472" y="12"/>
                </a:lnTo>
                <a:lnTo>
                  <a:pt x="2537" y="22"/>
                </a:lnTo>
                <a:lnTo>
                  <a:pt x="2600" y="32"/>
                </a:lnTo>
                <a:lnTo>
                  <a:pt x="2662" y="46"/>
                </a:lnTo>
                <a:lnTo>
                  <a:pt x="2721" y="63"/>
                </a:lnTo>
                <a:lnTo>
                  <a:pt x="2779" y="82"/>
                </a:lnTo>
                <a:lnTo>
                  <a:pt x="2835" y="104"/>
                </a:lnTo>
                <a:lnTo>
                  <a:pt x="2887" y="128"/>
                </a:lnTo>
                <a:lnTo>
                  <a:pt x="2937" y="155"/>
                </a:lnTo>
                <a:lnTo>
                  <a:pt x="2985" y="185"/>
                </a:lnTo>
                <a:lnTo>
                  <a:pt x="3030" y="220"/>
                </a:lnTo>
                <a:lnTo>
                  <a:pt x="3072" y="257"/>
                </a:lnTo>
                <a:lnTo>
                  <a:pt x="3111" y="296"/>
                </a:lnTo>
                <a:lnTo>
                  <a:pt x="3147" y="339"/>
                </a:lnTo>
                <a:lnTo>
                  <a:pt x="3178" y="386"/>
                </a:lnTo>
                <a:lnTo>
                  <a:pt x="3206" y="437"/>
                </a:lnTo>
                <a:lnTo>
                  <a:pt x="3232" y="491"/>
                </a:lnTo>
                <a:lnTo>
                  <a:pt x="3253" y="549"/>
                </a:lnTo>
                <a:lnTo>
                  <a:pt x="3269" y="611"/>
                </a:lnTo>
                <a:lnTo>
                  <a:pt x="3270" y="614"/>
                </a:lnTo>
                <a:lnTo>
                  <a:pt x="3271" y="623"/>
                </a:lnTo>
                <a:lnTo>
                  <a:pt x="3273" y="639"/>
                </a:lnTo>
                <a:lnTo>
                  <a:pt x="3277" y="661"/>
                </a:lnTo>
                <a:lnTo>
                  <a:pt x="3280" y="687"/>
                </a:lnTo>
                <a:lnTo>
                  <a:pt x="3284" y="720"/>
                </a:lnTo>
                <a:lnTo>
                  <a:pt x="3288" y="756"/>
                </a:lnTo>
                <a:lnTo>
                  <a:pt x="3292" y="798"/>
                </a:lnTo>
                <a:lnTo>
                  <a:pt x="3297" y="844"/>
                </a:lnTo>
                <a:lnTo>
                  <a:pt x="3300" y="893"/>
                </a:lnTo>
                <a:lnTo>
                  <a:pt x="3304" y="948"/>
                </a:lnTo>
                <a:lnTo>
                  <a:pt x="3306" y="1004"/>
                </a:lnTo>
                <a:lnTo>
                  <a:pt x="3308" y="1065"/>
                </a:lnTo>
                <a:lnTo>
                  <a:pt x="3310" y="1128"/>
                </a:lnTo>
                <a:lnTo>
                  <a:pt x="3310" y="1194"/>
                </a:lnTo>
                <a:lnTo>
                  <a:pt x="3309" y="1262"/>
                </a:lnTo>
                <a:lnTo>
                  <a:pt x="3307" y="1332"/>
                </a:lnTo>
                <a:lnTo>
                  <a:pt x="3303" y="1405"/>
                </a:lnTo>
                <a:lnTo>
                  <a:pt x="3298" y="1478"/>
                </a:lnTo>
                <a:lnTo>
                  <a:pt x="3291" y="1552"/>
                </a:lnTo>
                <a:lnTo>
                  <a:pt x="3282" y="1628"/>
                </a:lnTo>
                <a:lnTo>
                  <a:pt x="3271" y="1703"/>
                </a:lnTo>
                <a:lnTo>
                  <a:pt x="3258" y="1780"/>
                </a:lnTo>
                <a:lnTo>
                  <a:pt x="3242" y="1856"/>
                </a:lnTo>
                <a:lnTo>
                  <a:pt x="3242" y="1859"/>
                </a:lnTo>
                <a:lnTo>
                  <a:pt x="3241" y="1870"/>
                </a:lnTo>
                <a:lnTo>
                  <a:pt x="3239" y="1888"/>
                </a:lnTo>
                <a:lnTo>
                  <a:pt x="3236" y="1910"/>
                </a:lnTo>
                <a:lnTo>
                  <a:pt x="3231" y="1939"/>
                </a:lnTo>
                <a:lnTo>
                  <a:pt x="3223" y="1972"/>
                </a:lnTo>
                <a:lnTo>
                  <a:pt x="3215" y="2011"/>
                </a:lnTo>
                <a:lnTo>
                  <a:pt x="3203" y="2054"/>
                </a:lnTo>
                <a:lnTo>
                  <a:pt x="3190" y="2101"/>
                </a:lnTo>
                <a:lnTo>
                  <a:pt x="3174" y="2153"/>
                </a:lnTo>
                <a:lnTo>
                  <a:pt x="3154" y="2207"/>
                </a:lnTo>
                <a:lnTo>
                  <a:pt x="3131" y="2264"/>
                </a:lnTo>
                <a:lnTo>
                  <a:pt x="3105" y="2323"/>
                </a:lnTo>
                <a:lnTo>
                  <a:pt x="3073" y="2384"/>
                </a:lnTo>
                <a:lnTo>
                  <a:pt x="3039" y="2447"/>
                </a:lnTo>
                <a:lnTo>
                  <a:pt x="3000" y="2512"/>
                </a:lnTo>
                <a:lnTo>
                  <a:pt x="2956" y="2577"/>
                </a:lnTo>
                <a:lnTo>
                  <a:pt x="2908" y="2642"/>
                </a:lnTo>
                <a:lnTo>
                  <a:pt x="2878" y="2676"/>
                </a:lnTo>
                <a:lnTo>
                  <a:pt x="2846" y="2713"/>
                </a:lnTo>
                <a:lnTo>
                  <a:pt x="2813" y="2751"/>
                </a:lnTo>
                <a:lnTo>
                  <a:pt x="2778" y="2790"/>
                </a:lnTo>
                <a:lnTo>
                  <a:pt x="2741" y="2829"/>
                </a:lnTo>
                <a:lnTo>
                  <a:pt x="2704" y="2870"/>
                </a:lnTo>
                <a:lnTo>
                  <a:pt x="2664" y="2911"/>
                </a:lnTo>
                <a:lnTo>
                  <a:pt x="2622" y="2952"/>
                </a:lnTo>
                <a:lnTo>
                  <a:pt x="2578" y="2993"/>
                </a:lnTo>
                <a:lnTo>
                  <a:pt x="2532" y="3033"/>
                </a:lnTo>
                <a:lnTo>
                  <a:pt x="2484" y="3072"/>
                </a:lnTo>
                <a:lnTo>
                  <a:pt x="2433" y="3112"/>
                </a:lnTo>
                <a:lnTo>
                  <a:pt x="2381" y="3150"/>
                </a:lnTo>
                <a:lnTo>
                  <a:pt x="2325" y="3187"/>
                </a:lnTo>
                <a:lnTo>
                  <a:pt x="2268" y="3221"/>
                </a:lnTo>
                <a:lnTo>
                  <a:pt x="2207" y="3255"/>
                </a:lnTo>
                <a:lnTo>
                  <a:pt x="2143" y="3286"/>
                </a:lnTo>
                <a:lnTo>
                  <a:pt x="2077" y="3315"/>
                </a:lnTo>
                <a:lnTo>
                  <a:pt x="2008" y="3342"/>
                </a:lnTo>
                <a:lnTo>
                  <a:pt x="1936" y="3366"/>
                </a:lnTo>
                <a:lnTo>
                  <a:pt x="1859" y="3387"/>
                </a:lnTo>
                <a:lnTo>
                  <a:pt x="1781" y="3405"/>
                </a:lnTo>
                <a:lnTo>
                  <a:pt x="1699" y="3418"/>
                </a:lnTo>
                <a:lnTo>
                  <a:pt x="1613" y="3429"/>
                </a:lnTo>
                <a:lnTo>
                  <a:pt x="1524" y="3435"/>
                </a:lnTo>
                <a:lnTo>
                  <a:pt x="1431" y="3437"/>
                </a:lnTo>
                <a:lnTo>
                  <a:pt x="1350" y="3434"/>
                </a:lnTo>
                <a:lnTo>
                  <a:pt x="1273" y="3425"/>
                </a:lnTo>
                <a:lnTo>
                  <a:pt x="1197" y="3412"/>
                </a:lnTo>
                <a:lnTo>
                  <a:pt x="1124" y="3393"/>
                </a:lnTo>
                <a:lnTo>
                  <a:pt x="1054" y="3370"/>
                </a:lnTo>
                <a:lnTo>
                  <a:pt x="986" y="3342"/>
                </a:lnTo>
                <a:lnTo>
                  <a:pt x="920" y="3310"/>
                </a:lnTo>
                <a:lnTo>
                  <a:pt x="856" y="3274"/>
                </a:lnTo>
                <a:lnTo>
                  <a:pt x="795" y="3234"/>
                </a:lnTo>
                <a:lnTo>
                  <a:pt x="735" y="3190"/>
                </a:lnTo>
                <a:lnTo>
                  <a:pt x="679" y="3143"/>
                </a:lnTo>
                <a:lnTo>
                  <a:pt x="625" y="3092"/>
                </a:lnTo>
                <a:lnTo>
                  <a:pt x="573" y="3040"/>
                </a:lnTo>
                <a:lnTo>
                  <a:pt x="524" y="2984"/>
                </a:lnTo>
                <a:lnTo>
                  <a:pt x="477" y="2927"/>
                </a:lnTo>
                <a:lnTo>
                  <a:pt x="432" y="2867"/>
                </a:lnTo>
                <a:lnTo>
                  <a:pt x="389" y="2805"/>
                </a:lnTo>
                <a:lnTo>
                  <a:pt x="349" y="2742"/>
                </a:lnTo>
                <a:lnTo>
                  <a:pt x="310" y="2679"/>
                </a:lnTo>
                <a:lnTo>
                  <a:pt x="274" y="2613"/>
                </a:lnTo>
                <a:lnTo>
                  <a:pt x="241" y="2547"/>
                </a:lnTo>
                <a:lnTo>
                  <a:pt x="209" y="2480"/>
                </a:lnTo>
                <a:lnTo>
                  <a:pt x="180" y="2412"/>
                </a:lnTo>
                <a:lnTo>
                  <a:pt x="154" y="2345"/>
                </a:lnTo>
                <a:lnTo>
                  <a:pt x="129" y="2278"/>
                </a:lnTo>
                <a:lnTo>
                  <a:pt x="107" y="2211"/>
                </a:lnTo>
                <a:lnTo>
                  <a:pt x="86" y="2145"/>
                </a:lnTo>
                <a:lnTo>
                  <a:pt x="68" y="2080"/>
                </a:lnTo>
                <a:lnTo>
                  <a:pt x="52" y="2016"/>
                </a:lnTo>
                <a:lnTo>
                  <a:pt x="38" y="1954"/>
                </a:lnTo>
                <a:lnTo>
                  <a:pt x="26" y="1893"/>
                </a:lnTo>
                <a:lnTo>
                  <a:pt x="17" y="1834"/>
                </a:lnTo>
                <a:lnTo>
                  <a:pt x="9" y="1778"/>
                </a:lnTo>
                <a:lnTo>
                  <a:pt x="4" y="1723"/>
                </a:lnTo>
                <a:lnTo>
                  <a:pt x="1" y="1672"/>
                </a:lnTo>
                <a:lnTo>
                  <a:pt x="0" y="1623"/>
                </a:lnTo>
                <a:lnTo>
                  <a:pt x="2" y="1559"/>
                </a:lnTo>
                <a:lnTo>
                  <a:pt x="8" y="1494"/>
                </a:lnTo>
                <a:lnTo>
                  <a:pt x="18" y="1428"/>
                </a:lnTo>
                <a:lnTo>
                  <a:pt x="32" y="1362"/>
                </a:lnTo>
                <a:lnTo>
                  <a:pt x="50" y="1295"/>
                </a:lnTo>
                <a:lnTo>
                  <a:pt x="73" y="1227"/>
                </a:lnTo>
                <a:lnTo>
                  <a:pt x="99" y="1158"/>
                </a:lnTo>
                <a:lnTo>
                  <a:pt x="130" y="1091"/>
                </a:lnTo>
                <a:lnTo>
                  <a:pt x="163" y="1023"/>
                </a:lnTo>
                <a:lnTo>
                  <a:pt x="202" y="957"/>
                </a:lnTo>
                <a:lnTo>
                  <a:pt x="244" y="890"/>
                </a:lnTo>
                <a:lnTo>
                  <a:pt x="291" y="825"/>
                </a:lnTo>
                <a:lnTo>
                  <a:pt x="341" y="760"/>
                </a:lnTo>
                <a:lnTo>
                  <a:pt x="396" y="698"/>
                </a:lnTo>
                <a:lnTo>
                  <a:pt x="455" y="637"/>
                </a:lnTo>
                <a:lnTo>
                  <a:pt x="516" y="577"/>
                </a:lnTo>
                <a:lnTo>
                  <a:pt x="583" y="519"/>
                </a:lnTo>
                <a:lnTo>
                  <a:pt x="654" y="464"/>
                </a:lnTo>
                <a:lnTo>
                  <a:pt x="728" y="411"/>
                </a:lnTo>
                <a:lnTo>
                  <a:pt x="807" y="359"/>
                </a:lnTo>
                <a:lnTo>
                  <a:pt x="889" y="312"/>
                </a:lnTo>
                <a:lnTo>
                  <a:pt x="975" y="267"/>
                </a:lnTo>
                <a:lnTo>
                  <a:pt x="1066" y="225"/>
                </a:lnTo>
                <a:lnTo>
                  <a:pt x="1161" y="187"/>
                </a:lnTo>
                <a:lnTo>
                  <a:pt x="1259" y="153"/>
                </a:lnTo>
                <a:lnTo>
                  <a:pt x="1361" y="121"/>
                </a:lnTo>
                <a:lnTo>
                  <a:pt x="1468" y="95"/>
                </a:lnTo>
                <a:lnTo>
                  <a:pt x="1541" y="79"/>
                </a:lnTo>
                <a:lnTo>
                  <a:pt x="1614" y="65"/>
                </a:lnTo>
                <a:lnTo>
                  <a:pt x="1688" y="51"/>
                </a:lnTo>
                <a:lnTo>
                  <a:pt x="1761" y="39"/>
                </a:lnTo>
                <a:lnTo>
                  <a:pt x="1835" y="28"/>
                </a:lnTo>
                <a:lnTo>
                  <a:pt x="1982" y="11"/>
                </a:lnTo>
                <a:lnTo>
                  <a:pt x="2054" y="6"/>
                </a:lnTo>
                <a:lnTo>
                  <a:pt x="2126" y="2"/>
                </a:lnTo>
                <a:lnTo>
                  <a:pt x="2198" y="0"/>
                </a:lnTo>
                <a:close/>
              </a:path>
            </a:pathLst>
          </a:custGeom>
          <a:blipFill rotWithShape="1">
            <a:blip r:embed="rId6">
              <a:alphaModFix/>
            </a:blip>
            <a:stretch>
              <a:fillRect b="1999"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1" name="Google Shape;121;g2be047cc0e0_0_102"/>
          <p:cNvPicPr preferRelativeResize="0"/>
          <p:nvPr/>
        </p:nvPicPr>
        <p:blipFill rotWithShape="1">
          <a:blip r:embed="rId7">
            <a:alphaModFix/>
          </a:blip>
          <a:srcRect b="0" l="0" r="0" t="0"/>
          <a:stretch/>
        </p:blipFill>
        <p:spPr>
          <a:xfrm>
            <a:off x="4540768" y="6791337"/>
            <a:ext cx="558460" cy="542309"/>
          </a:xfrm>
          <a:prstGeom prst="rect">
            <a:avLst/>
          </a:prstGeom>
          <a:noFill/>
          <a:ln>
            <a:noFill/>
          </a:ln>
        </p:spPr>
      </p:pic>
      <p:pic>
        <p:nvPicPr>
          <p:cNvPr descr="Image result for rspca freedom food logo" id="122" name="Google Shape;122;g2be047cc0e0_0_102"/>
          <p:cNvPicPr preferRelativeResize="0"/>
          <p:nvPr/>
        </p:nvPicPr>
        <p:blipFill rotWithShape="1">
          <a:blip r:embed="rId8">
            <a:alphaModFix/>
          </a:blip>
          <a:srcRect b="0" l="0" r="0" t="0"/>
          <a:stretch/>
        </p:blipFill>
        <p:spPr>
          <a:xfrm>
            <a:off x="5449424" y="6664001"/>
            <a:ext cx="467235" cy="669647"/>
          </a:xfrm>
          <a:prstGeom prst="rect">
            <a:avLst/>
          </a:prstGeom>
          <a:noFill/>
          <a:ln>
            <a:noFill/>
          </a:ln>
        </p:spPr>
      </p:pic>
      <p:pic>
        <p:nvPicPr>
          <p:cNvPr descr="63,687 Chef Hat Cartoon Royalty-Free Photos and Stock Images | Shutterstock" id="123" name="Google Shape;123;g2be047cc0e0_0_102"/>
          <p:cNvPicPr preferRelativeResize="0"/>
          <p:nvPr/>
        </p:nvPicPr>
        <p:blipFill rotWithShape="1">
          <a:blip r:embed="rId9">
            <a:alphaModFix/>
          </a:blip>
          <a:srcRect b="17611" l="6051" r="4948" t="12389"/>
          <a:stretch/>
        </p:blipFill>
        <p:spPr>
          <a:xfrm rot="762938">
            <a:off x="2237108" y="4552614"/>
            <a:ext cx="573450" cy="44925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g384af40714d_0_0"/>
          <p:cNvGrpSpPr/>
          <p:nvPr/>
        </p:nvGrpSpPr>
        <p:grpSpPr>
          <a:xfrm rot="-5400000">
            <a:off x="-3387391" y="3537126"/>
            <a:ext cx="7246556" cy="471792"/>
            <a:chOff x="-944781" y="-533363"/>
            <a:chExt cx="6253500" cy="537900"/>
          </a:xfrm>
        </p:grpSpPr>
        <p:sp>
          <p:nvSpPr>
            <p:cNvPr id="130" name="Google Shape;130;g384af40714d_0_0"/>
            <p:cNvSpPr txBox="1"/>
            <p:nvPr/>
          </p:nvSpPr>
          <p:spPr>
            <a:xfrm>
              <a:off x="-944781" y="-442981"/>
              <a:ext cx="6253500" cy="405000"/>
            </a:xfrm>
            <a:prstGeom prst="rect">
              <a:avLst/>
            </a:prstGeom>
            <a:solidFill>
              <a:srgbClr val="002060"/>
            </a:solidFill>
            <a:ln>
              <a:noFill/>
            </a:ln>
          </p:spPr>
          <p:txBody>
            <a:bodyPr anchorCtr="0" anchor="t" bIns="46250" lIns="92500" spcFirstLastPara="1" rIns="92500" wrap="square" tIns="46250">
              <a:spAutoFit/>
            </a:bodyPr>
            <a:lstStyle/>
            <a:p>
              <a:pPr indent="-406400" lvl="0" marL="406400" marR="0" rtl="0" algn="l">
                <a:spcBef>
                  <a:spcPts val="0"/>
                </a:spcBef>
                <a:spcAft>
                  <a:spcPts val="0"/>
                </a:spcAft>
                <a:buNone/>
              </a:pPr>
              <a:r>
                <a:rPr b="1" lang="en-GB" sz="1700">
                  <a:solidFill>
                    <a:schemeClr val="lt1"/>
                  </a:solidFill>
                  <a:latin typeface="Twentieth Century"/>
                  <a:ea typeface="Twentieth Century"/>
                  <a:cs typeface="Twentieth Century"/>
                  <a:sym typeface="Twentieth Century"/>
                </a:rPr>
                <a:t>    Design Technology  Information sheet Year 10 Metals</a:t>
              </a:r>
              <a:endParaRPr sz="1400">
                <a:solidFill>
                  <a:schemeClr val="lt1"/>
                </a:solidFill>
                <a:latin typeface="Twentieth Century"/>
                <a:ea typeface="Twentieth Century"/>
                <a:cs typeface="Twentieth Century"/>
                <a:sym typeface="Twentieth Century"/>
              </a:endParaRPr>
            </a:p>
          </p:txBody>
        </p:sp>
        <p:sp>
          <p:nvSpPr>
            <p:cNvPr id="131" name="Google Shape;131;g384af40714d_0_0"/>
            <p:cNvSpPr/>
            <p:nvPr/>
          </p:nvSpPr>
          <p:spPr>
            <a:xfrm>
              <a:off x="4767088" y="-533363"/>
              <a:ext cx="397200" cy="537900"/>
            </a:xfrm>
            <a:prstGeom prst="ellipse">
              <a:avLst/>
            </a:prstGeom>
            <a:solidFill>
              <a:schemeClr val="lt1"/>
            </a:solidFill>
            <a:ln>
              <a:noFill/>
            </a:ln>
          </p:spPr>
          <p:txBody>
            <a:bodyPr anchorCtr="0" anchor="ctr" bIns="46250" lIns="92500" spcFirstLastPara="1" rIns="92500" wrap="square" tIns="46250">
              <a:noAutofit/>
            </a:bodyPr>
            <a:lstStyle/>
            <a:p>
              <a:pPr indent="0" lvl="0" marL="0" marR="0" rtl="0" algn="ctr">
                <a:spcBef>
                  <a:spcPts val="0"/>
                </a:spcBef>
                <a:spcAft>
                  <a:spcPts val="0"/>
                </a:spcAft>
                <a:buNone/>
              </a:pPr>
              <a:r>
                <a:t/>
              </a:r>
              <a:endParaRPr sz="1300" u="sng">
                <a:solidFill>
                  <a:schemeClr val="lt1"/>
                </a:solidFill>
                <a:latin typeface="Calibri"/>
                <a:ea typeface="Calibri"/>
                <a:cs typeface="Calibri"/>
                <a:sym typeface="Calibri"/>
              </a:endParaRPr>
            </a:p>
          </p:txBody>
        </p:sp>
      </p:grpSp>
      <p:sp>
        <p:nvSpPr>
          <p:cNvPr id="132" name="Google Shape;132;g384af40714d_0_0"/>
          <p:cNvSpPr/>
          <p:nvPr/>
        </p:nvSpPr>
        <p:spPr>
          <a:xfrm>
            <a:off x="3027019" y="281553"/>
            <a:ext cx="2935500" cy="10464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This unit recaps metals from last year. It covers a range of drawing skills including isometric, oblique, perspective and finally orthographic. The design process is covered and you will discover a range of design styles, ‘Art Deco’ being the main focus.</a:t>
            </a:r>
            <a:endParaRPr sz="1000">
              <a:latin typeface="Twentieth Century"/>
              <a:ea typeface="Twentieth Century"/>
              <a:cs typeface="Twentieth Century"/>
              <a:sym typeface="Twentieth Century"/>
            </a:endParaRPr>
          </a:p>
        </p:txBody>
      </p:sp>
      <p:sp>
        <p:nvSpPr>
          <p:cNvPr id="133" name="Google Shape;133;g384af40714d_0_0"/>
          <p:cNvSpPr/>
          <p:nvPr/>
        </p:nvSpPr>
        <p:spPr>
          <a:xfrm>
            <a:off x="8640586" y="5725072"/>
            <a:ext cx="1877700" cy="1487100"/>
          </a:xfrm>
          <a:prstGeom prst="roundRect">
            <a:avLst>
              <a:gd fmla="val 8710" name="adj"/>
            </a:avLst>
          </a:prstGeom>
          <a:solidFill>
            <a:schemeClr val="lt1"/>
          </a:solidFill>
          <a:ln cap="flat" cmpd="sng" w="24175">
            <a:solidFill>
              <a:schemeClr val="accent4"/>
            </a:solidFill>
            <a:prstDash val="dash"/>
            <a:round/>
            <a:headEnd len="sm" w="sm" type="none"/>
            <a:tailEnd len="sm" w="sm" type="none"/>
          </a:ln>
        </p:spPr>
        <p:txBody>
          <a:bodyPr anchorCtr="0" anchor="ctr" bIns="46250" lIns="92500" spcFirstLastPara="1" rIns="92500" wrap="square" tIns="46250">
            <a:noAutofit/>
          </a:bodyPr>
          <a:lstStyle/>
          <a:p>
            <a:pPr indent="0" lvl="0" marL="0" rtl="0" algn="l">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Key words</a:t>
            </a:r>
            <a:endParaRPr b="1"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Ferrous, non ferrous, alloys. </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Wasting, addition, redistribution.</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Soldering, brazing, welding.</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t/>
            </a:r>
            <a:endParaRPr sz="1000">
              <a:latin typeface="Twentieth Century"/>
              <a:ea typeface="Twentieth Century"/>
              <a:cs typeface="Twentieth Century"/>
              <a:sym typeface="Twentieth Century"/>
            </a:endParaRPr>
          </a:p>
        </p:txBody>
      </p:sp>
      <p:sp>
        <p:nvSpPr>
          <p:cNvPr id="134" name="Google Shape;134;g384af40714d_0_0"/>
          <p:cNvSpPr/>
          <p:nvPr/>
        </p:nvSpPr>
        <p:spPr>
          <a:xfrm>
            <a:off x="501458" y="245831"/>
            <a:ext cx="2392200" cy="8310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lang="en-GB" sz="1000">
                <a:solidFill>
                  <a:srgbClr val="1F1F1F"/>
                </a:solidFill>
                <a:highlight>
                  <a:srgbClr val="FFFFFF"/>
                </a:highlight>
                <a:latin typeface="Roboto"/>
                <a:ea typeface="Roboto"/>
                <a:cs typeface="Roboto"/>
                <a:sym typeface="Roboto"/>
              </a:rPr>
              <a:t>T</a:t>
            </a:r>
            <a:r>
              <a:rPr lang="en-GB" sz="1000">
                <a:solidFill>
                  <a:srgbClr val="1F1F1F"/>
                </a:solidFill>
                <a:highlight>
                  <a:srgbClr val="FFFFFF"/>
                </a:highlight>
                <a:latin typeface="Twentieth Century"/>
                <a:ea typeface="Twentieth Century"/>
                <a:cs typeface="Twentieth Century"/>
                <a:sym typeface="Twentieth Century"/>
              </a:rPr>
              <a:t>he metal classifications and the differences between them. Understanding the properties and uses of several examples..</a:t>
            </a:r>
            <a:endParaRPr sz="900">
              <a:solidFill>
                <a:srgbClr val="FF0000"/>
              </a:solidFill>
              <a:latin typeface="Twentieth Century"/>
              <a:ea typeface="Twentieth Century"/>
              <a:cs typeface="Twentieth Century"/>
              <a:sym typeface="Twentieth Century"/>
            </a:endParaRPr>
          </a:p>
        </p:txBody>
      </p:sp>
      <p:sp>
        <p:nvSpPr>
          <p:cNvPr id="135" name="Google Shape;135;g384af40714d_0_0"/>
          <p:cNvSpPr/>
          <p:nvPr/>
        </p:nvSpPr>
        <p:spPr>
          <a:xfrm>
            <a:off x="8267855" y="281553"/>
            <a:ext cx="1223100" cy="14871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You will learn how past designers such as the Art Deco group were influenced and use this to develop their own designs.</a:t>
            </a:r>
            <a:endParaRPr sz="900">
              <a:solidFill>
                <a:schemeClr val="dk1"/>
              </a:solidFill>
              <a:latin typeface="Twentieth Century"/>
              <a:ea typeface="Twentieth Century"/>
              <a:cs typeface="Twentieth Century"/>
              <a:sym typeface="Twentieth Century"/>
            </a:endParaRPr>
          </a:p>
        </p:txBody>
      </p:sp>
      <p:sp>
        <p:nvSpPr>
          <p:cNvPr id="136" name="Google Shape;136;g384af40714d_0_0"/>
          <p:cNvSpPr/>
          <p:nvPr/>
        </p:nvSpPr>
        <p:spPr>
          <a:xfrm>
            <a:off x="8267855" y="2068667"/>
            <a:ext cx="2368200" cy="20517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rtl="0" algn="l">
              <a:lnSpc>
                <a:spcPct val="100000"/>
              </a:lnSpc>
              <a:spcBef>
                <a:spcPts val="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Heavy geometric influences.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Triangular shapes.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Zigzags.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Trapezoidal shapes.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Straight and smooth lines.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Loud, vibrant, and even kitschy colors.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Streamlined and sleek forms.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Sunburst or sunrise motifs.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15000"/>
              </a:lnSpc>
              <a:spcBef>
                <a:spcPts val="400"/>
              </a:spcBef>
              <a:spcAft>
                <a:spcPts val="400"/>
              </a:spcAft>
              <a:buNone/>
            </a:pPr>
            <a:r>
              <a:t/>
            </a:r>
            <a:endParaRPr sz="1000">
              <a:solidFill>
                <a:srgbClr val="4D5156"/>
              </a:solidFill>
              <a:highlight>
                <a:srgbClr val="FFFFFF"/>
              </a:highlight>
              <a:latin typeface="Twentieth Century"/>
              <a:ea typeface="Twentieth Century"/>
              <a:cs typeface="Twentieth Century"/>
              <a:sym typeface="Twentieth Century"/>
            </a:endParaRPr>
          </a:p>
        </p:txBody>
      </p:sp>
      <p:pic>
        <p:nvPicPr>
          <p:cNvPr id="137" name="Google Shape;137;g384af40714d_0_0"/>
          <p:cNvPicPr preferRelativeResize="0"/>
          <p:nvPr/>
        </p:nvPicPr>
        <p:blipFill>
          <a:blip r:embed="rId3">
            <a:alphaModFix/>
          </a:blip>
          <a:stretch>
            <a:fillRect/>
          </a:stretch>
        </p:blipFill>
        <p:spPr>
          <a:xfrm>
            <a:off x="9574592" y="306066"/>
            <a:ext cx="1056798" cy="1438086"/>
          </a:xfrm>
          <a:prstGeom prst="rect">
            <a:avLst/>
          </a:prstGeom>
          <a:noFill/>
          <a:ln>
            <a:noFill/>
          </a:ln>
        </p:spPr>
      </p:pic>
      <p:pic>
        <p:nvPicPr>
          <p:cNvPr id="138" name="Google Shape;138;g384af40714d_0_0"/>
          <p:cNvPicPr preferRelativeResize="0"/>
          <p:nvPr/>
        </p:nvPicPr>
        <p:blipFill>
          <a:blip r:embed="rId4">
            <a:alphaModFix/>
          </a:blip>
          <a:stretch>
            <a:fillRect/>
          </a:stretch>
        </p:blipFill>
        <p:spPr>
          <a:xfrm>
            <a:off x="8479088" y="4239688"/>
            <a:ext cx="2039158" cy="1278951"/>
          </a:xfrm>
          <a:prstGeom prst="rect">
            <a:avLst/>
          </a:prstGeom>
          <a:noFill/>
          <a:ln>
            <a:noFill/>
          </a:ln>
        </p:spPr>
      </p:pic>
      <p:graphicFrame>
        <p:nvGraphicFramePr>
          <p:cNvPr id="139" name="Google Shape;139;g384af40714d_0_0"/>
          <p:cNvGraphicFramePr/>
          <p:nvPr/>
        </p:nvGraphicFramePr>
        <p:xfrm>
          <a:off x="501443" y="1150377"/>
          <a:ext cx="3000000" cy="3000000"/>
        </p:xfrm>
        <a:graphic>
          <a:graphicData uri="http://schemas.openxmlformats.org/drawingml/2006/table">
            <a:tbl>
              <a:tblPr>
                <a:noFill/>
                <a:tableStyleId>{C7E0CD49-6F32-461B-8214-19F148E0345B}</a:tableStyleId>
              </a:tblPr>
              <a:tblGrid>
                <a:gridCol w="753175"/>
                <a:gridCol w="792175"/>
                <a:gridCol w="889975"/>
              </a:tblGrid>
              <a:tr h="515475">
                <a:tc>
                  <a:txBody>
                    <a:bodyPr/>
                    <a:lstStyle/>
                    <a:p>
                      <a:pPr indent="0" lvl="0" marL="0" rtl="0" algn="ctr">
                        <a:spcBef>
                          <a:spcPts val="0"/>
                        </a:spcBef>
                        <a:spcAft>
                          <a:spcPts val="0"/>
                        </a:spcAft>
                        <a:buNone/>
                      </a:pPr>
                      <a:r>
                        <a:rPr lang="en-GB" sz="700">
                          <a:latin typeface="Twentieth Century"/>
                          <a:ea typeface="Twentieth Century"/>
                          <a:cs typeface="Twentieth Century"/>
                          <a:sym typeface="Twentieth Century"/>
                        </a:rPr>
                        <a:t>Ferrous</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ctr">
                        <a:spcBef>
                          <a:spcPts val="0"/>
                        </a:spcBef>
                        <a:spcAft>
                          <a:spcPts val="0"/>
                        </a:spcAft>
                        <a:buNone/>
                      </a:pPr>
                      <a:r>
                        <a:rPr lang="en-GB" sz="700">
                          <a:latin typeface="Twentieth Century"/>
                          <a:ea typeface="Twentieth Century"/>
                          <a:cs typeface="Twentieth Century"/>
                          <a:sym typeface="Twentieth Century"/>
                        </a:rPr>
                        <a:t>Non Ferrous</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ctr">
                        <a:spcBef>
                          <a:spcPts val="0"/>
                        </a:spcBef>
                        <a:spcAft>
                          <a:spcPts val="0"/>
                        </a:spcAft>
                        <a:buNone/>
                      </a:pPr>
                      <a:r>
                        <a:rPr lang="en-GB" sz="700">
                          <a:latin typeface="Twentieth Century"/>
                          <a:ea typeface="Twentieth Century"/>
                          <a:cs typeface="Twentieth Century"/>
                          <a:sym typeface="Twentieth Century"/>
                        </a:rPr>
                        <a:t>Alloy</a:t>
                      </a:r>
                      <a:endParaRPr sz="700">
                        <a:latin typeface="Twentieth Century"/>
                        <a:ea typeface="Twentieth Century"/>
                        <a:cs typeface="Twentieth Century"/>
                        <a:sym typeface="Twentieth Century"/>
                      </a:endParaRPr>
                    </a:p>
                  </a:txBody>
                  <a:tcPr marT="134400" marB="134400" marR="106925" marL="106925"/>
                </a:tc>
              </a:tr>
              <a:tr h="1388975">
                <a:tc>
                  <a:txBody>
                    <a:bodyPr/>
                    <a:lstStyle/>
                    <a:p>
                      <a:pPr indent="0" lvl="0" marL="0" rtl="0" algn="l">
                        <a:spcBef>
                          <a:spcPts val="0"/>
                        </a:spcBef>
                        <a:spcAft>
                          <a:spcPts val="0"/>
                        </a:spcAft>
                        <a:buNone/>
                      </a:pPr>
                      <a:r>
                        <a:rPr lang="en-GB" sz="700">
                          <a:solidFill>
                            <a:srgbClr val="202124"/>
                          </a:solidFill>
                          <a:highlight>
                            <a:srgbClr val="FFFFFF"/>
                          </a:highlight>
                          <a:latin typeface="Twentieth Century"/>
                          <a:ea typeface="Twentieth Century"/>
                          <a:cs typeface="Twentieth Century"/>
                          <a:sym typeface="Twentieth Century"/>
                        </a:rPr>
                        <a:t>Ferrous metals refer to </a:t>
                      </a:r>
                      <a:r>
                        <a:rPr lang="en-GB" sz="700">
                          <a:solidFill>
                            <a:srgbClr val="040C28"/>
                          </a:solidFill>
                          <a:latin typeface="Twentieth Century"/>
                          <a:ea typeface="Twentieth Century"/>
                          <a:cs typeface="Twentieth Century"/>
                          <a:sym typeface="Twentieth Century"/>
                        </a:rPr>
                        <a:t>any metal that contains iron</a:t>
                      </a:r>
                      <a:r>
                        <a:rPr lang="en-GB" sz="700">
                          <a:solidFill>
                            <a:srgbClr val="202124"/>
                          </a:solidFill>
                          <a:highlight>
                            <a:srgbClr val="FFFFFF"/>
                          </a:highlight>
                          <a:latin typeface="Twentieth Century"/>
                          <a:ea typeface="Twentieth Century"/>
                          <a:cs typeface="Twentieth Century"/>
                          <a:sym typeface="Twentieth Century"/>
                        </a:rPr>
                        <a:t>. They are favoured for their tensile strength and durability. However, they can rust!</a:t>
                      </a:r>
                      <a:endParaRPr sz="3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700">
                          <a:solidFill>
                            <a:srgbClr val="202124"/>
                          </a:solidFill>
                          <a:highlight>
                            <a:srgbClr val="FFFFFF"/>
                          </a:highlight>
                          <a:latin typeface="Twentieth Century"/>
                          <a:ea typeface="Twentieth Century"/>
                          <a:cs typeface="Twentieth Century"/>
                          <a:sym typeface="Twentieth Century"/>
                        </a:rPr>
                        <a:t>Non-ferrous metals include </a:t>
                      </a:r>
                      <a:r>
                        <a:rPr lang="en-GB" sz="700">
                          <a:solidFill>
                            <a:srgbClr val="040C28"/>
                          </a:solidFill>
                          <a:latin typeface="Twentieth Century"/>
                          <a:ea typeface="Twentieth Century"/>
                          <a:cs typeface="Twentieth Century"/>
                          <a:sym typeface="Twentieth Century"/>
                        </a:rPr>
                        <a:t>aluminium, copper, lead, nickel, tin, titanium and zinc. They will not rust but can oxidise.</a:t>
                      </a:r>
                      <a:endParaRPr sz="1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700">
                          <a:solidFill>
                            <a:srgbClr val="040C28"/>
                          </a:solidFill>
                          <a:latin typeface="Twentieth Century"/>
                          <a:ea typeface="Twentieth Century"/>
                          <a:cs typeface="Twentieth Century"/>
                          <a:sym typeface="Twentieth Century"/>
                        </a:rPr>
                        <a:t>metallic substance composed of two or more metals. </a:t>
                      </a:r>
                      <a:r>
                        <a:rPr lang="en-GB" sz="700">
                          <a:solidFill>
                            <a:srgbClr val="202124"/>
                          </a:solidFill>
                          <a:highlight>
                            <a:srgbClr val="FFFFFF"/>
                          </a:highlight>
                          <a:latin typeface="Twentieth Century"/>
                          <a:ea typeface="Twentieth Century"/>
                          <a:cs typeface="Twentieth Century"/>
                          <a:sym typeface="Twentieth Century"/>
                        </a:rPr>
                        <a:t>The components of alloys are ordinarily themselves metals, though carbon, a nonmetal, is an essential constituent of steel.</a:t>
                      </a:r>
                      <a:endParaRPr sz="100">
                        <a:latin typeface="Twentieth Century"/>
                        <a:ea typeface="Twentieth Century"/>
                        <a:cs typeface="Twentieth Century"/>
                        <a:sym typeface="Twentieth Century"/>
                      </a:endParaRPr>
                    </a:p>
                  </a:txBody>
                  <a:tcPr marT="134400" marB="134400" marR="106925" marL="106925"/>
                </a:tc>
              </a:tr>
            </a:tbl>
          </a:graphicData>
        </a:graphic>
      </p:graphicFrame>
      <p:graphicFrame>
        <p:nvGraphicFramePr>
          <p:cNvPr id="140" name="Google Shape;140;g384af40714d_0_0"/>
          <p:cNvGraphicFramePr/>
          <p:nvPr/>
        </p:nvGraphicFramePr>
        <p:xfrm>
          <a:off x="486708" y="3128536"/>
          <a:ext cx="3000000" cy="3000000"/>
        </p:xfrm>
        <a:graphic>
          <a:graphicData uri="http://schemas.openxmlformats.org/drawingml/2006/table">
            <a:tbl>
              <a:tblPr>
                <a:noFill/>
                <a:tableStyleId>{C7E0CD49-6F32-461B-8214-19F148E0345B}</a:tableStyleId>
              </a:tblPr>
              <a:tblGrid>
                <a:gridCol w="582325"/>
                <a:gridCol w="977775"/>
                <a:gridCol w="889975"/>
              </a:tblGrid>
              <a:tr h="951200">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MIld Steel</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600">
                          <a:solidFill>
                            <a:srgbClr val="040C28"/>
                          </a:solidFill>
                          <a:latin typeface="Twentieth Century"/>
                          <a:ea typeface="Twentieth Century"/>
                          <a:cs typeface="Twentieth Century"/>
                          <a:sym typeface="Twentieth Century"/>
                        </a:rPr>
                        <a:t>A</a:t>
                      </a:r>
                      <a:r>
                        <a:rPr b="1" lang="en-GB" sz="600">
                          <a:solidFill>
                            <a:srgbClr val="040C28"/>
                          </a:solidFill>
                          <a:latin typeface="Twentieth Century"/>
                          <a:ea typeface="Twentieth Century"/>
                          <a:cs typeface="Twentieth Century"/>
                          <a:sym typeface="Twentieth Century"/>
                        </a:rPr>
                        <a:t> ferrous metal</a:t>
                      </a:r>
                      <a:r>
                        <a:rPr lang="en-GB" sz="600">
                          <a:solidFill>
                            <a:srgbClr val="040C28"/>
                          </a:solidFill>
                          <a:latin typeface="Twentieth Century"/>
                          <a:ea typeface="Twentieth Century"/>
                          <a:cs typeface="Twentieth Century"/>
                          <a:sym typeface="Twentieth Century"/>
                        </a:rPr>
                        <a:t> made from </a:t>
                      </a:r>
                      <a:r>
                        <a:rPr b="1" lang="en-GB" sz="600">
                          <a:solidFill>
                            <a:srgbClr val="040C28"/>
                          </a:solidFill>
                          <a:latin typeface="Twentieth Century"/>
                          <a:ea typeface="Twentieth Century"/>
                          <a:cs typeface="Twentieth Century"/>
                          <a:sym typeface="Twentieth Century"/>
                        </a:rPr>
                        <a:t>iron and carbon</a:t>
                      </a:r>
                      <a:r>
                        <a:rPr lang="en-GB" sz="600">
                          <a:solidFill>
                            <a:srgbClr val="202124"/>
                          </a:solidFill>
                          <a:highlight>
                            <a:srgbClr val="FFFFFF"/>
                          </a:highlight>
                          <a:latin typeface="Twentieth Century"/>
                          <a:ea typeface="Twentieth Century"/>
                          <a:cs typeface="Twentieth Century"/>
                          <a:sym typeface="Twentieth Century"/>
                        </a:rPr>
                        <a:t>. It is a low-priced material with properties that are suitable for most general engineering applications. </a:t>
                      </a:r>
                      <a:r>
                        <a:rPr b="1" lang="en-GB" sz="600">
                          <a:solidFill>
                            <a:srgbClr val="202124"/>
                          </a:solidFill>
                          <a:highlight>
                            <a:srgbClr val="FFFFFF"/>
                          </a:highlight>
                          <a:latin typeface="Twentieth Century"/>
                          <a:ea typeface="Twentieth Century"/>
                          <a:cs typeface="Twentieth Century"/>
                          <a:sym typeface="Twentieth Century"/>
                        </a:rPr>
                        <a:t>It can rust</a:t>
                      </a:r>
                      <a:r>
                        <a:rPr lang="en-GB" sz="600">
                          <a:solidFill>
                            <a:srgbClr val="202124"/>
                          </a:solidFill>
                          <a:highlight>
                            <a:srgbClr val="FFFFFF"/>
                          </a:highlight>
                          <a:latin typeface="Twentieth Century"/>
                          <a:ea typeface="Twentieth Century"/>
                          <a:cs typeface="Twentieth Century"/>
                          <a:sym typeface="Twentieth Century"/>
                        </a:rPr>
                        <a:t>.</a:t>
                      </a:r>
                      <a:endParaRPr sz="6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Application</a:t>
                      </a:r>
                      <a:endParaRPr sz="700">
                        <a:latin typeface="Twentieth Century"/>
                        <a:ea typeface="Twentieth Century"/>
                        <a:cs typeface="Twentieth Century"/>
                        <a:sym typeface="Twentieth Century"/>
                      </a:endParaRPr>
                    </a:p>
                  </a:txBody>
                  <a:tcPr marT="134400" marB="134400" marR="106925" marL="106925"/>
                </a:tc>
              </a:tr>
              <a:tr h="1052425">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Aluminium</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b="1" lang="en-GB" sz="600">
                          <a:solidFill>
                            <a:srgbClr val="202124"/>
                          </a:solidFill>
                          <a:highlight>
                            <a:srgbClr val="FFFFFF"/>
                          </a:highlight>
                          <a:latin typeface="Twentieth Century"/>
                          <a:ea typeface="Twentieth Century"/>
                          <a:cs typeface="Twentieth Century"/>
                          <a:sym typeface="Twentieth Century"/>
                        </a:rPr>
                        <a:t>Aluminium</a:t>
                      </a:r>
                      <a:r>
                        <a:rPr lang="en-GB" sz="600">
                          <a:solidFill>
                            <a:srgbClr val="202124"/>
                          </a:solidFill>
                          <a:highlight>
                            <a:srgbClr val="FFFFFF"/>
                          </a:highlight>
                          <a:latin typeface="Twentieth Century"/>
                          <a:ea typeface="Twentieth Century"/>
                          <a:cs typeface="Twentieth Century"/>
                          <a:sym typeface="Twentieth Century"/>
                        </a:rPr>
                        <a:t> is a </a:t>
                      </a:r>
                      <a:r>
                        <a:rPr b="1" lang="en-GB" sz="600">
                          <a:solidFill>
                            <a:srgbClr val="202124"/>
                          </a:solidFill>
                          <a:highlight>
                            <a:srgbClr val="FFFFFF"/>
                          </a:highlight>
                          <a:latin typeface="Twentieth Century"/>
                          <a:ea typeface="Twentieth Century"/>
                          <a:cs typeface="Twentieth Century"/>
                          <a:sym typeface="Twentieth Century"/>
                        </a:rPr>
                        <a:t>non ferrous metal.</a:t>
                      </a:r>
                      <a:r>
                        <a:rPr lang="en-GB" sz="600">
                          <a:solidFill>
                            <a:srgbClr val="202124"/>
                          </a:solidFill>
                          <a:highlight>
                            <a:srgbClr val="FFFFFF"/>
                          </a:highlight>
                          <a:latin typeface="Twentieth Century"/>
                          <a:ea typeface="Twentieth Century"/>
                          <a:cs typeface="Twentieth Century"/>
                          <a:sym typeface="Twentieth Century"/>
                        </a:rPr>
                        <a:t> It</a:t>
                      </a:r>
                      <a:r>
                        <a:rPr b="1" lang="en-GB" sz="600">
                          <a:solidFill>
                            <a:srgbClr val="202124"/>
                          </a:solidFill>
                          <a:highlight>
                            <a:srgbClr val="FFFFFF"/>
                          </a:highlight>
                          <a:latin typeface="Twentieth Century"/>
                          <a:ea typeface="Twentieth Century"/>
                          <a:cs typeface="Twentieth Century"/>
                          <a:sym typeface="Twentieth Century"/>
                        </a:rPr>
                        <a:t> </a:t>
                      </a:r>
                      <a:r>
                        <a:rPr lang="en-GB" sz="600">
                          <a:solidFill>
                            <a:srgbClr val="202124"/>
                          </a:solidFill>
                          <a:highlight>
                            <a:srgbClr val="FFFFFF"/>
                          </a:highlight>
                          <a:latin typeface="Twentieth Century"/>
                          <a:ea typeface="Twentieth Century"/>
                          <a:cs typeface="Twentieth Century"/>
                          <a:sym typeface="Twentieth Century"/>
                        </a:rPr>
                        <a:t>has a density lower than those of other common metals; about one-third that of steel. This makes it lightweight. It will oxidise but </a:t>
                      </a:r>
                      <a:r>
                        <a:rPr b="1" lang="en-GB" sz="600">
                          <a:solidFill>
                            <a:srgbClr val="202124"/>
                          </a:solidFill>
                          <a:highlight>
                            <a:srgbClr val="FFFFFF"/>
                          </a:highlight>
                          <a:latin typeface="Twentieth Century"/>
                          <a:ea typeface="Twentieth Century"/>
                          <a:cs typeface="Twentieth Century"/>
                          <a:sym typeface="Twentieth Century"/>
                        </a:rPr>
                        <a:t>will not rust</a:t>
                      </a:r>
                      <a:endParaRPr b="1" sz="6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Clr>
                          <a:schemeClr val="dk1"/>
                        </a:buClr>
                        <a:buSzPts val="1600"/>
                        <a:buFont typeface="Arial"/>
                        <a:buNone/>
                      </a:pPr>
                      <a:r>
                        <a:rPr lang="en-GB" sz="700">
                          <a:solidFill>
                            <a:schemeClr val="dk1"/>
                          </a:solidFill>
                          <a:latin typeface="Twentieth Century"/>
                          <a:ea typeface="Twentieth Century"/>
                          <a:cs typeface="Twentieth Century"/>
                          <a:sym typeface="Twentieth Century"/>
                        </a:rPr>
                        <a:t>Application</a:t>
                      </a:r>
                      <a:endParaRPr sz="700">
                        <a:solidFill>
                          <a:schemeClr val="dk1"/>
                        </a:solidFill>
                        <a:latin typeface="Twentieth Century"/>
                        <a:ea typeface="Twentieth Century"/>
                        <a:cs typeface="Twentieth Century"/>
                        <a:sym typeface="Twentieth Century"/>
                      </a:endParaRPr>
                    </a:p>
                    <a:p>
                      <a:pPr indent="0" lvl="0" marL="0" rtl="0" algn="l">
                        <a:spcBef>
                          <a:spcPts val="0"/>
                        </a:spcBef>
                        <a:spcAft>
                          <a:spcPts val="0"/>
                        </a:spcAft>
                        <a:buNone/>
                      </a:pPr>
                      <a:r>
                        <a:t/>
                      </a:r>
                      <a:endParaRPr sz="700"/>
                    </a:p>
                  </a:txBody>
                  <a:tcPr marT="134400" marB="134400" marR="106925" marL="106925"/>
                </a:tc>
              </a:tr>
              <a:tr h="951200">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Copper</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b="1" lang="en-GB" sz="600">
                          <a:solidFill>
                            <a:srgbClr val="202124"/>
                          </a:solidFill>
                          <a:highlight>
                            <a:srgbClr val="FFFFFF"/>
                          </a:highlight>
                          <a:latin typeface="Twentieth Century"/>
                          <a:ea typeface="Twentieth Century"/>
                          <a:cs typeface="Twentieth Century"/>
                          <a:sym typeface="Twentieth Century"/>
                        </a:rPr>
                        <a:t>Copper</a:t>
                      </a:r>
                      <a:r>
                        <a:rPr lang="en-GB" sz="600">
                          <a:solidFill>
                            <a:srgbClr val="202124"/>
                          </a:solidFill>
                          <a:highlight>
                            <a:srgbClr val="FFFFFF"/>
                          </a:highlight>
                          <a:latin typeface="Twentieth Century"/>
                          <a:ea typeface="Twentieth Century"/>
                          <a:cs typeface="Twentieth Century"/>
                          <a:sym typeface="Twentieth Century"/>
                        </a:rPr>
                        <a:t> is a </a:t>
                      </a:r>
                      <a:r>
                        <a:rPr b="1" lang="en-GB" sz="600">
                          <a:solidFill>
                            <a:srgbClr val="202124"/>
                          </a:solidFill>
                          <a:highlight>
                            <a:srgbClr val="FFFFFF"/>
                          </a:highlight>
                          <a:latin typeface="Twentieth Century"/>
                          <a:ea typeface="Twentieth Century"/>
                          <a:cs typeface="Twentieth Century"/>
                          <a:sym typeface="Twentieth Century"/>
                        </a:rPr>
                        <a:t>non ferrous metal.</a:t>
                      </a:r>
                      <a:r>
                        <a:rPr lang="en-GB" sz="600">
                          <a:solidFill>
                            <a:srgbClr val="202124"/>
                          </a:solidFill>
                          <a:highlight>
                            <a:srgbClr val="FFFFFF"/>
                          </a:highlight>
                          <a:latin typeface="Twentieth Century"/>
                          <a:ea typeface="Twentieth Century"/>
                          <a:cs typeface="Twentieth Century"/>
                          <a:sym typeface="Twentieth Century"/>
                        </a:rPr>
                        <a:t> It iis a soft, malleable, and ductile metal with very high thermal and electrical conductivity. It will oxidise but </a:t>
                      </a:r>
                      <a:r>
                        <a:rPr b="1" lang="en-GB" sz="600">
                          <a:solidFill>
                            <a:srgbClr val="202124"/>
                          </a:solidFill>
                          <a:highlight>
                            <a:srgbClr val="FFFFFF"/>
                          </a:highlight>
                          <a:latin typeface="Twentieth Century"/>
                          <a:ea typeface="Twentieth Century"/>
                          <a:cs typeface="Twentieth Century"/>
                          <a:sym typeface="Twentieth Century"/>
                        </a:rPr>
                        <a:t>will not rust</a:t>
                      </a:r>
                      <a:endParaRPr sz="600">
                        <a:solidFill>
                          <a:srgbClr val="202124"/>
                        </a:solidFill>
                        <a:highlight>
                          <a:srgbClr val="FFFFFF"/>
                        </a:highlight>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Clr>
                          <a:schemeClr val="dk1"/>
                        </a:buClr>
                        <a:buSzPts val="1600"/>
                        <a:buFont typeface="Arial"/>
                        <a:buNone/>
                      </a:pPr>
                      <a:r>
                        <a:rPr lang="en-GB" sz="700">
                          <a:solidFill>
                            <a:schemeClr val="dk1"/>
                          </a:solidFill>
                          <a:latin typeface="Twentieth Century"/>
                          <a:ea typeface="Twentieth Century"/>
                          <a:cs typeface="Twentieth Century"/>
                          <a:sym typeface="Twentieth Century"/>
                        </a:rPr>
                        <a:t>Application</a:t>
                      </a:r>
                      <a:endParaRPr sz="700">
                        <a:solidFill>
                          <a:schemeClr val="dk1"/>
                        </a:solidFill>
                        <a:latin typeface="Twentieth Century"/>
                        <a:ea typeface="Twentieth Century"/>
                        <a:cs typeface="Twentieth Century"/>
                        <a:sym typeface="Twentieth Century"/>
                      </a:endParaRPr>
                    </a:p>
                    <a:p>
                      <a:pPr indent="0" lvl="0" marL="0" rtl="0" algn="l">
                        <a:spcBef>
                          <a:spcPts val="0"/>
                        </a:spcBef>
                        <a:spcAft>
                          <a:spcPts val="0"/>
                        </a:spcAft>
                        <a:buNone/>
                      </a:pPr>
                      <a:r>
                        <a:t/>
                      </a:r>
                      <a:endParaRPr sz="700"/>
                    </a:p>
                  </a:txBody>
                  <a:tcPr marT="134400" marB="134400" marR="106925" marL="106925"/>
                </a:tc>
              </a:tr>
              <a:tr h="951200">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Stainless steel</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b="1" lang="en-GB" sz="600">
                          <a:solidFill>
                            <a:schemeClr val="dk1"/>
                          </a:solidFill>
                          <a:highlight>
                            <a:srgbClr val="FFFFFF"/>
                          </a:highlight>
                          <a:latin typeface="Twentieth Century"/>
                          <a:ea typeface="Twentieth Century"/>
                          <a:cs typeface="Twentieth Century"/>
                          <a:sym typeface="Twentieth Century"/>
                        </a:rPr>
                        <a:t>Stainless steel</a:t>
                      </a:r>
                      <a:r>
                        <a:rPr lang="en-GB" sz="600">
                          <a:solidFill>
                            <a:schemeClr val="dk1"/>
                          </a:solidFill>
                          <a:highlight>
                            <a:srgbClr val="FFFFFF"/>
                          </a:highlight>
                          <a:latin typeface="Twentieth Century"/>
                          <a:ea typeface="Twentieth Century"/>
                          <a:cs typeface="Twentieth Century"/>
                          <a:sym typeface="Twentieth Century"/>
                        </a:rPr>
                        <a:t> is an </a:t>
                      </a:r>
                      <a:r>
                        <a:rPr b="1" lang="en-GB" sz="600">
                          <a:solidFill>
                            <a:schemeClr val="dk1"/>
                          </a:solidFill>
                          <a:highlight>
                            <a:srgbClr val="FFFFFF"/>
                          </a:highlight>
                          <a:uFill>
                            <a:noFill/>
                          </a:uFill>
                          <a:latin typeface="Twentieth Century"/>
                          <a:ea typeface="Twentieth Century"/>
                          <a:cs typeface="Twentieth Century"/>
                          <a:sym typeface="Twentieth Century"/>
                          <a:hlinkClick r:id="rId5">
                            <a:extLst>
                              <a:ext uri="{A12FA001-AC4F-418D-AE19-62706E023703}">
                                <ahyp:hlinkClr val="tx"/>
                              </a:ext>
                            </a:extLst>
                          </a:hlinkClick>
                        </a:rPr>
                        <a:t>alloy</a:t>
                      </a:r>
                      <a:r>
                        <a:rPr b="1" lang="en-GB" sz="600">
                          <a:solidFill>
                            <a:schemeClr val="dk1"/>
                          </a:solidFill>
                          <a:highlight>
                            <a:srgbClr val="FFFFFF"/>
                          </a:highlight>
                          <a:latin typeface="Twentieth Century"/>
                          <a:ea typeface="Twentieth Century"/>
                          <a:cs typeface="Twentieth Century"/>
                          <a:sym typeface="Twentieth Century"/>
                        </a:rPr>
                        <a:t> </a:t>
                      </a:r>
                      <a:r>
                        <a:rPr lang="en-GB" sz="600">
                          <a:solidFill>
                            <a:schemeClr val="dk1"/>
                          </a:solidFill>
                          <a:highlight>
                            <a:srgbClr val="FFFFFF"/>
                          </a:highlight>
                          <a:latin typeface="Twentieth Century"/>
                          <a:ea typeface="Twentieth Century"/>
                          <a:cs typeface="Twentieth Century"/>
                          <a:sym typeface="Twentieth Century"/>
                        </a:rPr>
                        <a:t>of </a:t>
                      </a:r>
                      <a:r>
                        <a:rPr b="1" lang="en-GB" sz="600">
                          <a:solidFill>
                            <a:schemeClr val="dk1"/>
                          </a:solidFill>
                          <a:highlight>
                            <a:srgbClr val="FFFFFF"/>
                          </a:highlight>
                          <a:uFill>
                            <a:noFill/>
                          </a:uFill>
                          <a:latin typeface="Twentieth Century"/>
                          <a:ea typeface="Twentieth Century"/>
                          <a:cs typeface="Twentieth Century"/>
                          <a:sym typeface="Twentieth Century"/>
                          <a:hlinkClick r:id="rId6">
                            <a:extLst>
                              <a:ext uri="{A12FA001-AC4F-418D-AE19-62706E023703}">
                                <ahyp:hlinkClr val="tx"/>
                              </a:ext>
                            </a:extLst>
                          </a:hlinkClick>
                        </a:rPr>
                        <a:t>iron</a:t>
                      </a:r>
                      <a:r>
                        <a:rPr lang="en-GB" sz="600">
                          <a:solidFill>
                            <a:schemeClr val="dk1"/>
                          </a:solidFill>
                          <a:highlight>
                            <a:srgbClr val="FFFFFF"/>
                          </a:highlight>
                          <a:latin typeface="Twentieth Century"/>
                          <a:ea typeface="Twentieth Century"/>
                          <a:cs typeface="Twentieth Century"/>
                          <a:sym typeface="Twentieth Century"/>
                        </a:rPr>
                        <a:t> that is resistant to </a:t>
                      </a:r>
                      <a:r>
                        <a:rPr lang="en-GB" sz="600">
                          <a:solidFill>
                            <a:schemeClr val="dk1"/>
                          </a:solidFill>
                          <a:highlight>
                            <a:srgbClr val="FFFFFF"/>
                          </a:highlight>
                          <a:uFill>
                            <a:noFill/>
                          </a:uFill>
                          <a:latin typeface="Twentieth Century"/>
                          <a:ea typeface="Twentieth Century"/>
                          <a:cs typeface="Twentieth Century"/>
                          <a:sym typeface="Twentieth Century"/>
                          <a:hlinkClick r:id="rId7">
                            <a:extLst>
                              <a:ext uri="{A12FA001-AC4F-418D-AE19-62706E023703}">
                                <ahyp:hlinkClr val="tx"/>
                              </a:ext>
                            </a:extLst>
                          </a:hlinkClick>
                        </a:rPr>
                        <a:t>rusting</a:t>
                      </a:r>
                      <a:r>
                        <a:rPr lang="en-GB" sz="600">
                          <a:solidFill>
                            <a:schemeClr val="dk1"/>
                          </a:solidFill>
                          <a:highlight>
                            <a:srgbClr val="FFFFFF"/>
                          </a:highlight>
                          <a:latin typeface="Twentieth Century"/>
                          <a:ea typeface="Twentieth Century"/>
                          <a:cs typeface="Twentieth Century"/>
                          <a:sym typeface="Twentieth Century"/>
                        </a:rPr>
                        <a:t> and </a:t>
                      </a:r>
                      <a:r>
                        <a:rPr lang="en-GB" sz="600">
                          <a:solidFill>
                            <a:schemeClr val="dk1"/>
                          </a:solidFill>
                          <a:highlight>
                            <a:srgbClr val="FFFFFF"/>
                          </a:highlight>
                          <a:uFill>
                            <a:noFill/>
                          </a:uFill>
                          <a:latin typeface="Twentieth Century"/>
                          <a:ea typeface="Twentieth Century"/>
                          <a:cs typeface="Twentieth Century"/>
                          <a:sym typeface="Twentieth Century"/>
                          <a:hlinkClick r:id="rId8">
                            <a:extLst>
                              <a:ext uri="{A12FA001-AC4F-418D-AE19-62706E023703}">
                                <ahyp:hlinkClr val="tx"/>
                              </a:ext>
                            </a:extLst>
                          </a:hlinkClick>
                        </a:rPr>
                        <a:t>corrosion</a:t>
                      </a:r>
                      <a:r>
                        <a:rPr lang="en-GB" sz="600">
                          <a:solidFill>
                            <a:schemeClr val="dk1"/>
                          </a:solidFill>
                          <a:highlight>
                            <a:srgbClr val="FFFFFF"/>
                          </a:highlight>
                          <a:latin typeface="Twentieth Century"/>
                          <a:ea typeface="Twentieth Century"/>
                          <a:cs typeface="Twentieth Century"/>
                          <a:sym typeface="Twentieth Century"/>
                        </a:rPr>
                        <a:t>. It contains at least </a:t>
                      </a:r>
                      <a:r>
                        <a:rPr b="1" lang="en-GB" sz="600">
                          <a:solidFill>
                            <a:schemeClr val="dk1"/>
                          </a:solidFill>
                          <a:highlight>
                            <a:srgbClr val="FFFFFF"/>
                          </a:highlight>
                          <a:latin typeface="Twentieth Century"/>
                          <a:ea typeface="Twentieth Century"/>
                          <a:cs typeface="Twentieth Century"/>
                          <a:sym typeface="Twentieth Century"/>
                        </a:rPr>
                        <a:t>11% </a:t>
                      </a:r>
                      <a:r>
                        <a:rPr b="1" lang="en-GB" sz="600">
                          <a:solidFill>
                            <a:schemeClr val="dk1"/>
                          </a:solidFill>
                          <a:highlight>
                            <a:srgbClr val="FFFFFF"/>
                          </a:highlight>
                          <a:uFill>
                            <a:noFill/>
                          </a:uFill>
                          <a:latin typeface="Twentieth Century"/>
                          <a:ea typeface="Twentieth Century"/>
                          <a:cs typeface="Twentieth Century"/>
                          <a:sym typeface="Twentieth Century"/>
                          <a:hlinkClick r:id="rId9">
                            <a:extLst>
                              <a:ext uri="{A12FA001-AC4F-418D-AE19-62706E023703}">
                                <ahyp:hlinkClr val="tx"/>
                              </a:ext>
                            </a:extLst>
                          </a:hlinkClick>
                        </a:rPr>
                        <a:t>chromium</a:t>
                      </a:r>
                      <a:r>
                        <a:rPr lang="en-GB" sz="600">
                          <a:solidFill>
                            <a:schemeClr val="dk1"/>
                          </a:solidFill>
                          <a:highlight>
                            <a:srgbClr val="FFFFFF"/>
                          </a:highlight>
                          <a:latin typeface="Twentieth Century"/>
                          <a:ea typeface="Twentieth Century"/>
                          <a:cs typeface="Twentieth Century"/>
                          <a:sym typeface="Twentieth Century"/>
                        </a:rPr>
                        <a:t> and may contain elements such as </a:t>
                      </a:r>
                      <a:r>
                        <a:rPr lang="en-GB" sz="600" u="sng">
                          <a:solidFill>
                            <a:schemeClr val="dk1"/>
                          </a:solidFill>
                          <a:highlight>
                            <a:srgbClr val="FFFFFF"/>
                          </a:highlight>
                          <a:latin typeface="Twentieth Century"/>
                          <a:ea typeface="Twentieth Century"/>
                          <a:cs typeface="Twentieth Century"/>
                          <a:sym typeface="Twentieth Century"/>
                          <a:hlinkClick r:id="rId10">
                            <a:extLst>
                              <a:ext uri="{A12FA001-AC4F-418D-AE19-62706E023703}">
                                <ahyp:hlinkClr val="tx"/>
                              </a:ext>
                            </a:extLst>
                          </a:hlinkClick>
                        </a:rPr>
                        <a:t>c</a:t>
                      </a:r>
                      <a:r>
                        <a:rPr lang="en-GB" sz="600">
                          <a:solidFill>
                            <a:schemeClr val="dk1"/>
                          </a:solidFill>
                          <a:highlight>
                            <a:srgbClr val="FFFFFF"/>
                          </a:highlight>
                          <a:uFill>
                            <a:noFill/>
                          </a:uFill>
                          <a:latin typeface="Twentieth Century"/>
                          <a:ea typeface="Twentieth Century"/>
                          <a:cs typeface="Twentieth Century"/>
                          <a:sym typeface="Twentieth Century"/>
                          <a:hlinkClick r:id="rId11">
                            <a:extLst>
                              <a:ext uri="{A12FA001-AC4F-418D-AE19-62706E023703}">
                                <ahyp:hlinkClr val="tx"/>
                              </a:ext>
                            </a:extLst>
                          </a:hlinkClick>
                        </a:rPr>
                        <a:t>arbon</a:t>
                      </a:r>
                      <a:r>
                        <a:rPr lang="en-GB" sz="600">
                          <a:solidFill>
                            <a:schemeClr val="dk1"/>
                          </a:solidFill>
                          <a:latin typeface="Twentieth Century"/>
                          <a:ea typeface="Twentieth Century"/>
                          <a:cs typeface="Twentieth Century"/>
                          <a:sym typeface="Twentieth Century"/>
                        </a:rPr>
                        <a:t>.</a:t>
                      </a:r>
                      <a:endParaRPr sz="600">
                        <a:solidFill>
                          <a:schemeClr val="dk1"/>
                        </a:solidFill>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Clr>
                          <a:schemeClr val="dk1"/>
                        </a:buClr>
                        <a:buSzPts val="1600"/>
                        <a:buFont typeface="Arial"/>
                        <a:buNone/>
                      </a:pPr>
                      <a:r>
                        <a:rPr lang="en-GB" sz="700">
                          <a:solidFill>
                            <a:schemeClr val="dk1"/>
                          </a:solidFill>
                          <a:latin typeface="Twentieth Century"/>
                          <a:ea typeface="Twentieth Century"/>
                          <a:cs typeface="Twentieth Century"/>
                          <a:sym typeface="Twentieth Century"/>
                        </a:rPr>
                        <a:t>Application</a:t>
                      </a:r>
                      <a:endParaRPr sz="700"/>
                    </a:p>
                  </a:txBody>
                  <a:tcPr marT="134400" marB="134400" marR="106925" marL="106925"/>
                </a:tc>
              </a:tr>
            </a:tbl>
          </a:graphicData>
        </a:graphic>
      </p:graphicFrame>
      <p:pic>
        <p:nvPicPr>
          <p:cNvPr id="141" name="Google Shape;141;g384af40714d_0_0"/>
          <p:cNvPicPr preferRelativeResize="0"/>
          <p:nvPr/>
        </p:nvPicPr>
        <p:blipFill>
          <a:blip r:embed="rId12">
            <a:alphaModFix/>
          </a:blip>
          <a:stretch>
            <a:fillRect/>
          </a:stretch>
        </p:blipFill>
        <p:spPr>
          <a:xfrm>
            <a:off x="2244412" y="3474062"/>
            <a:ext cx="478888" cy="613133"/>
          </a:xfrm>
          <a:prstGeom prst="rect">
            <a:avLst/>
          </a:prstGeom>
          <a:noFill/>
          <a:ln>
            <a:noFill/>
          </a:ln>
        </p:spPr>
      </p:pic>
      <p:pic>
        <p:nvPicPr>
          <p:cNvPr id="142" name="Google Shape;142;g384af40714d_0_0"/>
          <p:cNvPicPr preferRelativeResize="0"/>
          <p:nvPr/>
        </p:nvPicPr>
        <p:blipFill>
          <a:blip r:embed="rId13">
            <a:alphaModFix/>
          </a:blip>
          <a:stretch>
            <a:fillRect/>
          </a:stretch>
        </p:blipFill>
        <p:spPr>
          <a:xfrm>
            <a:off x="2155721" y="4656519"/>
            <a:ext cx="594910" cy="423456"/>
          </a:xfrm>
          <a:prstGeom prst="rect">
            <a:avLst/>
          </a:prstGeom>
          <a:noFill/>
          <a:ln>
            <a:noFill/>
          </a:ln>
        </p:spPr>
      </p:pic>
      <p:pic>
        <p:nvPicPr>
          <p:cNvPr id="143" name="Google Shape;143;g384af40714d_0_0"/>
          <p:cNvPicPr preferRelativeResize="0"/>
          <p:nvPr/>
        </p:nvPicPr>
        <p:blipFill>
          <a:blip r:embed="rId14">
            <a:alphaModFix/>
          </a:blip>
          <a:stretch>
            <a:fillRect/>
          </a:stretch>
        </p:blipFill>
        <p:spPr>
          <a:xfrm>
            <a:off x="2155713" y="5758156"/>
            <a:ext cx="594897" cy="402488"/>
          </a:xfrm>
          <a:prstGeom prst="rect">
            <a:avLst/>
          </a:prstGeom>
          <a:noFill/>
          <a:ln>
            <a:noFill/>
          </a:ln>
        </p:spPr>
      </p:pic>
      <p:pic>
        <p:nvPicPr>
          <p:cNvPr id="144" name="Google Shape;144;g384af40714d_0_0"/>
          <p:cNvPicPr preferRelativeResize="0"/>
          <p:nvPr/>
        </p:nvPicPr>
        <p:blipFill>
          <a:blip r:embed="rId15">
            <a:alphaModFix/>
          </a:blip>
          <a:stretch>
            <a:fillRect/>
          </a:stretch>
        </p:blipFill>
        <p:spPr>
          <a:xfrm>
            <a:off x="2136426" y="6790489"/>
            <a:ext cx="694914" cy="392121"/>
          </a:xfrm>
          <a:prstGeom prst="rect">
            <a:avLst/>
          </a:prstGeom>
          <a:noFill/>
          <a:ln>
            <a:noFill/>
          </a:ln>
        </p:spPr>
      </p:pic>
      <p:sp>
        <p:nvSpPr>
          <p:cNvPr id="145" name="Google Shape;145;g384af40714d_0_0"/>
          <p:cNvSpPr/>
          <p:nvPr/>
        </p:nvSpPr>
        <p:spPr>
          <a:xfrm>
            <a:off x="3057308" y="2520417"/>
            <a:ext cx="1606200" cy="22047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Health &amp; Safety/Risk assessment</a:t>
            </a:r>
            <a:endParaRPr b="1"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Soldering</a:t>
            </a:r>
            <a:endParaRPr b="1"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Risk - Burning yourself with the flame.</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Control - Do 1 on 1 with the teacher.</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Spray painting</a:t>
            </a:r>
            <a:endParaRPr b="1"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Risk - Breathing in fumes</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Control - Spray outside or in a well ventilated area and wear a mask</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p:txBody>
      </p:sp>
      <p:cxnSp>
        <p:nvCxnSpPr>
          <p:cNvPr id="146" name="Google Shape;146;g384af40714d_0_0"/>
          <p:cNvCxnSpPr/>
          <p:nvPr/>
        </p:nvCxnSpPr>
        <p:spPr>
          <a:xfrm flipH="1">
            <a:off x="3952723" y="2276571"/>
            <a:ext cx="205500" cy="405600"/>
          </a:xfrm>
          <a:prstGeom prst="straightConnector1">
            <a:avLst/>
          </a:prstGeom>
          <a:noFill/>
          <a:ln cap="flat" cmpd="sng" w="12100">
            <a:solidFill>
              <a:schemeClr val="dk2"/>
            </a:solidFill>
            <a:prstDash val="solid"/>
            <a:round/>
            <a:headEnd len="med" w="med" type="none"/>
            <a:tailEnd len="med" w="med" type="triangle"/>
          </a:ln>
        </p:spPr>
      </p:cxnSp>
      <p:cxnSp>
        <p:nvCxnSpPr>
          <p:cNvPr id="147" name="Google Shape;147;g384af40714d_0_0"/>
          <p:cNvCxnSpPr/>
          <p:nvPr/>
        </p:nvCxnSpPr>
        <p:spPr>
          <a:xfrm flipH="1">
            <a:off x="4229011" y="3824120"/>
            <a:ext cx="531300" cy="90900"/>
          </a:xfrm>
          <a:prstGeom prst="straightConnector1">
            <a:avLst/>
          </a:prstGeom>
          <a:noFill/>
          <a:ln cap="flat" cmpd="sng" w="12100">
            <a:solidFill>
              <a:schemeClr val="dk2"/>
            </a:solidFill>
            <a:prstDash val="solid"/>
            <a:round/>
            <a:headEnd len="med" w="med" type="none"/>
            <a:tailEnd len="med" w="med" type="triangle"/>
          </a:ln>
        </p:spPr>
      </p:cxnSp>
      <p:pic>
        <p:nvPicPr>
          <p:cNvPr id="148" name="Google Shape;148;g384af40714d_0_0"/>
          <p:cNvPicPr preferRelativeResize="0"/>
          <p:nvPr/>
        </p:nvPicPr>
        <p:blipFill>
          <a:blip r:embed="rId16">
            <a:alphaModFix/>
          </a:blip>
          <a:stretch>
            <a:fillRect/>
          </a:stretch>
        </p:blipFill>
        <p:spPr>
          <a:xfrm>
            <a:off x="3063521" y="1492919"/>
            <a:ext cx="1437451" cy="686259"/>
          </a:xfrm>
          <a:prstGeom prst="rect">
            <a:avLst/>
          </a:prstGeom>
          <a:noFill/>
          <a:ln>
            <a:noFill/>
          </a:ln>
        </p:spPr>
      </p:pic>
      <p:sp>
        <p:nvSpPr>
          <p:cNvPr id="149" name="Google Shape;149;g384af40714d_0_0"/>
          <p:cNvSpPr/>
          <p:nvPr/>
        </p:nvSpPr>
        <p:spPr>
          <a:xfrm>
            <a:off x="4579632" y="1501298"/>
            <a:ext cx="1437300" cy="12027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b="1" lang="en-GB" sz="800">
                <a:solidFill>
                  <a:srgbClr val="1F1F1F"/>
                </a:solidFill>
                <a:highlight>
                  <a:srgbClr val="FFFFFF"/>
                </a:highlight>
                <a:latin typeface="Twentieth Century"/>
                <a:ea typeface="Twentieth Century"/>
                <a:cs typeface="Twentieth Century"/>
                <a:sym typeface="Twentieth Century"/>
              </a:rPr>
              <a:t>Soldering</a:t>
            </a:r>
            <a:endParaRPr b="1"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-Clean both pieces of metal thoroughly.</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-Apply Bakers fluid to the joint.</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-Heat the metal and apply the solder when hot.</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-Let the metal cool down.</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-Clean the joint thoroughly.</a:t>
            </a:r>
            <a:endParaRPr sz="800">
              <a:solidFill>
                <a:srgbClr val="1F1F1F"/>
              </a:solidFill>
              <a:highlight>
                <a:srgbClr val="FFFFFF"/>
              </a:highlight>
              <a:latin typeface="Twentieth Century"/>
              <a:ea typeface="Twentieth Century"/>
              <a:cs typeface="Twentieth Century"/>
              <a:sym typeface="Twentieth Century"/>
            </a:endParaRPr>
          </a:p>
        </p:txBody>
      </p:sp>
      <p:pic>
        <p:nvPicPr>
          <p:cNvPr id="150" name="Google Shape;150;g384af40714d_0_0"/>
          <p:cNvPicPr preferRelativeResize="0"/>
          <p:nvPr/>
        </p:nvPicPr>
        <p:blipFill>
          <a:blip r:embed="rId17">
            <a:alphaModFix/>
          </a:blip>
          <a:stretch>
            <a:fillRect/>
          </a:stretch>
        </p:blipFill>
        <p:spPr>
          <a:xfrm>
            <a:off x="4759373" y="2893260"/>
            <a:ext cx="828673" cy="830878"/>
          </a:xfrm>
          <a:prstGeom prst="rect">
            <a:avLst/>
          </a:prstGeom>
          <a:noFill/>
          <a:ln>
            <a:noFill/>
          </a:ln>
        </p:spPr>
      </p:pic>
      <p:sp>
        <p:nvSpPr>
          <p:cNvPr id="151" name="Google Shape;151;g384af40714d_0_0"/>
          <p:cNvSpPr/>
          <p:nvPr/>
        </p:nvSpPr>
        <p:spPr>
          <a:xfrm>
            <a:off x="3027019" y="4829182"/>
            <a:ext cx="2751000" cy="2567100"/>
          </a:xfrm>
          <a:prstGeom prst="roundRect">
            <a:avLst>
              <a:gd fmla="val 16667" name="adj"/>
            </a:avLst>
          </a:prstGeom>
          <a:no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p:txBody>
      </p:sp>
      <p:pic>
        <p:nvPicPr>
          <p:cNvPr id="152" name="Google Shape;152;g384af40714d_0_0"/>
          <p:cNvPicPr preferRelativeResize="0"/>
          <p:nvPr/>
        </p:nvPicPr>
        <p:blipFill>
          <a:blip r:embed="rId18">
            <a:alphaModFix/>
          </a:blip>
          <a:stretch>
            <a:fillRect/>
          </a:stretch>
        </p:blipFill>
        <p:spPr>
          <a:xfrm>
            <a:off x="4759363" y="3875630"/>
            <a:ext cx="423924" cy="638020"/>
          </a:xfrm>
          <a:prstGeom prst="rect">
            <a:avLst/>
          </a:prstGeom>
          <a:noFill/>
          <a:ln>
            <a:noFill/>
          </a:ln>
        </p:spPr>
      </p:pic>
      <p:pic>
        <p:nvPicPr>
          <p:cNvPr id="153" name="Google Shape;153;g384af40714d_0_0"/>
          <p:cNvPicPr preferRelativeResize="0"/>
          <p:nvPr/>
        </p:nvPicPr>
        <p:blipFill>
          <a:blip r:embed="rId19">
            <a:alphaModFix/>
          </a:blip>
          <a:stretch>
            <a:fillRect/>
          </a:stretch>
        </p:blipFill>
        <p:spPr>
          <a:xfrm>
            <a:off x="5292642" y="3885550"/>
            <a:ext cx="423924" cy="622260"/>
          </a:xfrm>
          <a:prstGeom prst="rect">
            <a:avLst/>
          </a:prstGeom>
          <a:noFill/>
          <a:ln>
            <a:noFill/>
          </a:ln>
        </p:spPr>
      </p:pic>
      <p:pic>
        <p:nvPicPr>
          <p:cNvPr id="154" name="Google Shape;154;g384af40714d_0_0"/>
          <p:cNvPicPr preferRelativeResize="0"/>
          <p:nvPr/>
        </p:nvPicPr>
        <p:blipFill>
          <a:blip r:embed="rId20">
            <a:alphaModFix/>
          </a:blip>
          <a:stretch>
            <a:fillRect/>
          </a:stretch>
        </p:blipFill>
        <p:spPr>
          <a:xfrm>
            <a:off x="3023480" y="5035135"/>
            <a:ext cx="2286205" cy="1626767"/>
          </a:xfrm>
          <a:prstGeom prst="rect">
            <a:avLst/>
          </a:prstGeom>
          <a:noFill/>
          <a:ln>
            <a:noFill/>
          </a:ln>
        </p:spPr>
      </p:pic>
      <p:sp>
        <p:nvSpPr>
          <p:cNvPr id="155" name="Google Shape;155;g384af40714d_0_0"/>
          <p:cNvSpPr txBox="1"/>
          <p:nvPr/>
        </p:nvSpPr>
        <p:spPr>
          <a:xfrm>
            <a:off x="0" y="0"/>
            <a:ext cx="3508200" cy="450000"/>
          </a:xfrm>
          <a:prstGeom prst="rect">
            <a:avLst/>
          </a:prstGeom>
          <a:noFill/>
          <a:ln>
            <a:noFill/>
          </a:ln>
        </p:spPr>
        <p:txBody>
          <a:bodyPr anchorCtr="0" anchor="t" bIns="116075" lIns="116075" spcFirstLastPara="1" rIns="116075" wrap="square" tIns="116075">
            <a:spAutoFit/>
          </a:bodyPr>
          <a:lstStyle/>
          <a:p>
            <a:pPr indent="0" lvl="0" marL="0" rtl="0" algn="l">
              <a:spcBef>
                <a:spcPts val="0"/>
              </a:spcBef>
              <a:spcAft>
                <a:spcPts val="0"/>
              </a:spcAft>
              <a:buNone/>
            </a:pPr>
            <a:r>
              <a:t/>
            </a:r>
            <a:endParaRPr/>
          </a:p>
        </p:txBody>
      </p:sp>
      <p:sp>
        <p:nvSpPr>
          <p:cNvPr id="156" name="Google Shape;156;g384af40714d_0_0"/>
          <p:cNvSpPr/>
          <p:nvPr/>
        </p:nvSpPr>
        <p:spPr>
          <a:xfrm>
            <a:off x="6095671" y="281553"/>
            <a:ext cx="1542600" cy="12789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ctr" bIns="46250" lIns="92500" spcFirstLastPara="1" rIns="92500" wrap="square" tIns="46250">
            <a:noAutofit/>
          </a:bodyPr>
          <a:lstStyle/>
          <a:p>
            <a:pPr indent="0" lvl="0" marL="0" rtl="0" algn="l">
              <a:spcBef>
                <a:spcPts val="0"/>
              </a:spcBef>
              <a:spcAft>
                <a:spcPts val="0"/>
              </a:spcAft>
              <a:buClr>
                <a:schemeClr val="dk1"/>
              </a:buClr>
              <a:buSzPts val="1400"/>
              <a:buFont typeface="Arial"/>
              <a:buNone/>
            </a:pPr>
            <a:r>
              <a:rPr lang="en-GB" sz="1000">
                <a:solidFill>
                  <a:srgbClr val="4D5156"/>
                </a:solidFill>
                <a:highlight>
                  <a:srgbClr val="FFFFFF"/>
                </a:highlight>
                <a:latin typeface="Twentieth Century"/>
                <a:ea typeface="Twentieth Century"/>
                <a:cs typeface="Twentieth Century"/>
                <a:sym typeface="Twentieth Century"/>
              </a:rPr>
              <a:t>Most pure metals come from </a:t>
            </a:r>
            <a:r>
              <a:rPr lang="en-GB" sz="1000">
                <a:solidFill>
                  <a:srgbClr val="040C28"/>
                </a:solidFill>
                <a:latin typeface="Twentieth Century"/>
                <a:ea typeface="Twentieth Century"/>
                <a:cs typeface="Twentieth Century"/>
                <a:sym typeface="Twentieth Century"/>
              </a:rPr>
              <a:t>the earth's crust</a:t>
            </a:r>
            <a:r>
              <a:rPr lang="en-GB" sz="1000">
                <a:solidFill>
                  <a:srgbClr val="4D5156"/>
                </a:solidFill>
                <a:highlight>
                  <a:srgbClr val="FFFFFF"/>
                </a:highlight>
                <a:latin typeface="Twentieth Century"/>
                <a:ea typeface="Twentieth Century"/>
                <a:cs typeface="Twentieth Century"/>
                <a:sym typeface="Twentieth Century"/>
              </a:rPr>
              <a:t>. They are found in ores, which is a solid material that minerals and metals can be taken from.</a:t>
            </a:r>
            <a:endParaRPr sz="1300">
              <a:solidFill>
                <a:schemeClr val="dk1"/>
              </a:solidFill>
              <a:latin typeface="Twentieth Century"/>
              <a:ea typeface="Twentieth Century"/>
              <a:cs typeface="Twentieth Century"/>
              <a:sym typeface="Twentieth Century"/>
            </a:endParaRPr>
          </a:p>
        </p:txBody>
      </p:sp>
      <p:pic>
        <p:nvPicPr>
          <p:cNvPr id="157" name="Google Shape;157;g384af40714d_0_0"/>
          <p:cNvPicPr preferRelativeResize="0"/>
          <p:nvPr/>
        </p:nvPicPr>
        <p:blipFill>
          <a:blip r:embed="rId21">
            <a:alphaModFix/>
          </a:blip>
          <a:stretch>
            <a:fillRect/>
          </a:stretch>
        </p:blipFill>
        <p:spPr>
          <a:xfrm>
            <a:off x="7687489" y="306067"/>
            <a:ext cx="531161" cy="323527"/>
          </a:xfrm>
          <a:prstGeom prst="rect">
            <a:avLst/>
          </a:prstGeom>
          <a:noFill/>
          <a:ln>
            <a:noFill/>
          </a:ln>
        </p:spPr>
      </p:pic>
      <p:pic>
        <p:nvPicPr>
          <p:cNvPr id="158" name="Google Shape;158;g384af40714d_0_0"/>
          <p:cNvPicPr preferRelativeResize="0"/>
          <p:nvPr/>
        </p:nvPicPr>
        <p:blipFill>
          <a:blip r:embed="rId22">
            <a:alphaModFix/>
          </a:blip>
          <a:stretch>
            <a:fillRect/>
          </a:stretch>
        </p:blipFill>
        <p:spPr>
          <a:xfrm>
            <a:off x="7687489" y="843631"/>
            <a:ext cx="531163" cy="482881"/>
          </a:xfrm>
          <a:prstGeom prst="rect">
            <a:avLst/>
          </a:prstGeom>
          <a:noFill/>
          <a:ln>
            <a:noFill/>
          </a:ln>
        </p:spPr>
      </p:pic>
      <p:pic>
        <p:nvPicPr>
          <p:cNvPr id="159" name="Google Shape;159;g384af40714d_0_0"/>
          <p:cNvPicPr preferRelativeResize="0"/>
          <p:nvPr/>
        </p:nvPicPr>
        <p:blipFill>
          <a:blip r:embed="rId23">
            <a:alphaModFix/>
          </a:blip>
          <a:stretch>
            <a:fillRect/>
          </a:stretch>
        </p:blipFill>
        <p:spPr>
          <a:xfrm>
            <a:off x="6148721" y="1735663"/>
            <a:ext cx="1943034" cy="2161894"/>
          </a:xfrm>
          <a:prstGeom prst="rect">
            <a:avLst/>
          </a:prstGeom>
          <a:noFill/>
          <a:ln>
            <a:noFill/>
          </a:ln>
        </p:spPr>
      </p:pic>
      <p:pic>
        <p:nvPicPr>
          <p:cNvPr id="160" name="Google Shape;160;g384af40714d_0_0"/>
          <p:cNvPicPr preferRelativeResize="0"/>
          <p:nvPr/>
        </p:nvPicPr>
        <p:blipFill>
          <a:blip r:embed="rId24">
            <a:alphaModFix/>
          </a:blip>
          <a:stretch>
            <a:fillRect/>
          </a:stretch>
        </p:blipFill>
        <p:spPr>
          <a:xfrm>
            <a:off x="6054293" y="4683075"/>
            <a:ext cx="1056798" cy="381219"/>
          </a:xfrm>
          <a:prstGeom prst="rect">
            <a:avLst/>
          </a:prstGeom>
          <a:noFill/>
          <a:ln>
            <a:noFill/>
          </a:ln>
        </p:spPr>
      </p:pic>
      <p:pic>
        <p:nvPicPr>
          <p:cNvPr id="161" name="Google Shape;161;g384af40714d_0_0"/>
          <p:cNvPicPr preferRelativeResize="0"/>
          <p:nvPr/>
        </p:nvPicPr>
        <p:blipFill>
          <a:blip r:embed="rId25">
            <a:alphaModFix/>
          </a:blip>
          <a:stretch>
            <a:fillRect/>
          </a:stretch>
        </p:blipFill>
        <p:spPr>
          <a:xfrm>
            <a:off x="6062050" y="5392063"/>
            <a:ext cx="828668" cy="645392"/>
          </a:xfrm>
          <a:prstGeom prst="rect">
            <a:avLst/>
          </a:prstGeom>
          <a:noFill/>
          <a:ln>
            <a:noFill/>
          </a:ln>
        </p:spPr>
      </p:pic>
      <p:pic>
        <p:nvPicPr>
          <p:cNvPr id="162" name="Google Shape;162;g384af40714d_0_0"/>
          <p:cNvPicPr preferRelativeResize="0"/>
          <p:nvPr/>
        </p:nvPicPr>
        <p:blipFill>
          <a:blip r:embed="rId26">
            <a:alphaModFix/>
          </a:blip>
          <a:stretch>
            <a:fillRect/>
          </a:stretch>
        </p:blipFill>
        <p:spPr>
          <a:xfrm>
            <a:off x="5973582" y="6067633"/>
            <a:ext cx="1160029" cy="638019"/>
          </a:xfrm>
          <a:prstGeom prst="rect">
            <a:avLst/>
          </a:prstGeom>
          <a:noFill/>
          <a:ln>
            <a:noFill/>
          </a:ln>
        </p:spPr>
      </p:pic>
      <p:pic>
        <p:nvPicPr>
          <p:cNvPr id="163" name="Google Shape;163;g384af40714d_0_0"/>
          <p:cNvPicPr preferRelativeResize="0"/>
          <p:nvPr/>
        </p:nvPicPr>
        <p:blipFill>
          <a:blip r:embed="rId27">
            <a:alphaModFix/>
          </a:blip>
          <a:stretch>
            <a:fillRect/>
          </a:stretch>
        </p:blipFill>
        <p:spPr>
          <a:xfrm>
            <a:off x="7311369" y="4453284"/>
            <a:ext cx="828668" cy="828668"/>
          </a:xfrm>
          <a:prstGeom prst="rect">
            <a:avLst/>
          </a:prstGeom>
          <a:noFill/>
          <a:ln>
            <a:noFill/>
          </a:ln>
        </p:spPr>
      </p:pic>
      <p:pic>
        <p:nvPicPr>
          <p:cNvPr id="164" name="Google Shape;164;g384af40714d_0_0"/>
          <p:cNvPicPr preferRelativeResize="0"/>
          <p:nvPr/>
        </p:nvPicPr>
        <p:blipFill>
          <a:blip r:embed="rId28">
            <a:alphaModFix/>
          </a:blip>
          <a:stretch>
            <a:fillRect/>
          </a:stretch>
        </p:blipFill>
        <p:spPr>
          <a:xfrm>
            <a:off x="7174862" y="5479865"/>
            <a:ext cx="1223006" cy="12230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2014-06-11T20:41:51Z</dcterms:created>
  <dc:creator>user</dc:creator>
</cp:coreProperties>
</file>