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7" r:id="rId3"/>
    <p:sldMasterId id="214748368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7559675" cx="10691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*school year they turn 14 </a:t>
            </a:r>
            <a:endParaRPr/>
          </a:p>
        </p:txBody>
      </p:sp>
      <p:sp>
        <p:nvSpPr>
          <p:cNvPr id="432" name="Google Shape;43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The following film provides an overview of the Duke of Edinburgh's Award.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6: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There are three levels of DofE Award – Bronze, Silver and Gold. To achieve their Award, your child will need to complete four sections – Volunteering, Physical, Skills and Expedition (add residential for Gold).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​The length of time they will need to devote to each section will vary, depending on whether they are at Bronze, Silver or Gold level.​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Choosing which activities to do for each section may seem daunting for your young people. But it’s important to remember that most activities can count.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Many young people will already take part in activities which can be counted towards their DofE Award, and there are a huge number of activities on offer for young people who are keen to try something new.​</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​It is important to make sure that the young people are keeping a record of the time they spend on each activity. They may need your support to find an assessor for each section.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Assessors are people who check that activities have been completed and describe the progress that has been made. An assessor should be somebody who has a good understanding of the chosen activity.  It can be anyone apart from members of your family.​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​I will now describe each section of the award in more 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7:notes"/>
          <p:cNvSpPr/>
          <p:nvPr>
            <p:ph idx="2" type="sldImg"/>
          </p:nvPr>
        </p:nvSpPr>
        <p:spPr>
          <a:xfrm>
            <a:off x="1247775" y="1143000"/>
            <a:ext cx="436245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It is important to choose appropriate activities at the start. Participants should check these with their DofE leader and make sure that they have an appropriate Assessor before they start the activity. Its important the activity is submitted on eDofE and approved before the young person starts.  You may ask participants to complete a Bitesize Planner before putting your plan on eDofE.</a:t>
            </a:r>
            <a:endParaRPr/>
          </a:p>
        </p:txBody>
      </p:sp>
      <p:sp>
        <p:nvSpPr>
          <p:cNvPr id="469" name="Google Shape;46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8: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Every young person who pursues a DofE award will be asked to devote some time to volunteering.​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GB">
                <a:latin typeface="Arial"/>
                <a:ea typeface="Arial"/>
                <a:cs typeface="Arial"/>
                <a:sym typeface="Arial"/>
              </a:rPr>
              <a:t>Through volunteering, young people have the opportunity to give up their time to help others or to make a difference to causes they feel passionate about.​</a:t>
            </a:r>
            <a:r>
              <a:rPr lang="en-GB"/>
              <a:t> </a:t>
            </a:r>
            <a:r>
              <a:rPr lang="en-GB" sz="1200"/>
              <a:t>From coaching a local football team to starting a recycling campaign, they’ll give up their time to help others and change things for the better.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As well as changing things for the better, volunteering can be incredibly rewarding for young people – growing their confidence and sense of independence and gaining new skills they can use in their future lives and careers.​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​Examples of volunteering could be coaching a local football team, collecting items for a foodbank or campaigning for change on issues they feel passionate about.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latin typeface="Arial"/>
                <a:ea typeface="Arial"/>
                <a:cs typeface="Arial"/>
                <a:sym typeface="Arial"/>
              </a:rPr>
              <a:t>Presenter: Feel free to use examples of previous participants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​The amount of time young people will need to volunteer for will vary depending on whether they are pursuing a Bronze, Silver or Gold Award.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​Young people can choose to volunteer in any area they would like – the only rule is that young people must not be replacing paid </a:t>
            </a:r>
            <a:r>
              <a:rPr lang="en-GB"/>
              <a:t>labour</a:t>
            </a:r>
            <a:r>
              <a:rPr lang="en-GB">
                <a:latin typeface="Arial"/>
                <a:ea typeface="Arial"/>
                <a:cs typeface="Arial"/>
                <a:sym typeface="Arial"/>
              </a:rPr>
              <a:t>, for example by volunteering for commercial organisations.​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9: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A key component of any DofE Award is the Physical section, through which young people are encouraged to take part in regular physical activity.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​We know that regular physical activity improves young people’s physical and mental health so is a great habit to acquire when still young.​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​Almost any dance, sport or fitness activity can count – it’s completely up to them which activities they choose, including whether they seek to join a team or choose to do an activity on their 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​Completing the Physical section might be the push needed for a young person to try something completely different, or to concentrate and improve on something they are already doing.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0: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Through the skills section, young people are encouraged to develop a set of practical and social skills.​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​They will be able to choose whether to develop their skills in areas where they have an existing passion, or to learn about something new.​</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In the past, young people have used their skills section to develop their interests and talents in a huge range of areas including computer coding, driving and cooking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latin typeface="Arial"/>
                <a:ea typeface="Arial"/>
                <a:cs typeface="Arial"/>
                <a:sym typeface="Arial"/>
              </a:rPr>
              <a:t>Presenter: please add in your own examples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​Through gaining interests and talents, young people will enjoy themselves and feel a real sense of achievement.​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​They’ll grow their confidence and show they’re committed, motivated and can rise to a challenge.​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1200"/>
              <a:buFont typeface="Calibri"/>
              <a:buNone/>
            </a:pPr>
            <a:r>
              <a:rPr i="0" lang="en-GB" sz="1200">
                <a:solidFill>
                  <a:schemeClr val="lt1"/>
                </a:solidFill>
              </a:rPr>
              <a:t>As part of a team, they will receive training in areas such as first aid, navigation and camp craft, participants will then work together to achieve a specific team goal of their choosing.</a:t>
            </a:r>
            <a:endParaRPr/>
          </a:p>
          <a:p>
            <a:pPr indent="0" lvl="0" marL="0" rtl="0" algn="l">
              <a:spcBef>
                <a:spcPts val="0"/>
              </a:spcBef>
              <a:spcAft>
                <a:spcPts val="0"/>
              </a:spcAft>
              <a:buNone/>
            </a:pPr>
            <a:r>
              <a:rPr lang="en-GB"/>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a:r>
            <a:endParaRPr/>
          </a:p>
          <a:p>
            <a:pPr indent="0" lvl="0" marL="0" rtl="0" algn="l">
              <a:spcBef>
                <a:spcPts val="0"/>
              </a:spcBef>
              <a:spcAft>
                <a:spcPts val="0"/>
              </a:spcAft>
              <a:buNone/>
            </a:pPr>
            <a:r>
              <a:t/>
            </a:r>
            <a:endParaRPr/>
          </a:p>
        </p:txBody>
      </p:sp>
      <p:sp>
        <p:nvSpPr>
          <p:cNvPr id="500" name="Google Shape;50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12: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1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14: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1200"/>
              <a:buFont typeface="Calibri"/>
              <a:buNone/>
            </a:pPr>
            <a:r>
              <a:rPr i="0" lang="en-GB" sz="1200">
                <a:solidFill>
                  <a:schemeClr val="lt1"/>
                </a:solidFill>
              </a:rPr>
              <a:t>As part of a team, they will receive training in areas such as first aid, navigation and camp craft, participants will then work together to achieve a specific team goal of their choosing.</a:t>
            </a:r>
            <a:endParaRPr/>
          </a:p>
          <a:p>
            <a:pPr indent="0" lvl="0" marL="0" rtl="0" algn="l">
              <a:spcBef>
                <a:spcPts val="0"/>
              </a:spcBef>
              <a:spcAft>
                <a:spcPts val="0"/>
              </a:spcAft>
              <a:buNone/>
            </a:pPr>
            <a:r>
              <a:rPr lang="en-GB"/>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a:r>
            <a:endParaRPr/>
          </a:p>
          <a:p>
            <a:pPr indent="0" lvl="0" marL="0" rtl="0" algn="l">
              <a:spcBef>
                <a:spcPts val="0"/>
              </a:spcBef>
              <a:spcAft>
                <a:spcPts val="0"/>
              </a:spcAft>
              <a:buNone/>
            </a:pPr>
            <a:r>
              <a:t/>
            </a:r>
            <a:endParaRPr/>
          </a:p>
        </p:txBody>
      </p:sp>
      <p:sp>
        <p:nvSpPr>
          <p:cNvPr id="527" name="Google Shape;52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1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Mention Do DofE pages,. Resource Centre for participant resources </a:t>
            </a:r>
            <a:endParaRPr/>
          </a:p>
        </p:txBody>
      </p:sp>
      <p:sp>
        <p:nvSpPr>
          <p:cNvPr id="538" name="Google Shape;53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16:notes"/>
          <p:cNvSpPr/>
          <p:nvPr>
            <p:ph idx="2" type="sldImg"/>
          </p:nvPr>
        </p:nvSpPr>
        <p:spPr>
          <a:xfrm>
            <a:off x="1247775" y="1143000"/>
            <a:ext cx="436245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It is important to choose appropriate activities at the start. </a:t>
            </a:r>
            <a:endParaRPr/>
          </a:p>
        </p:txBody>
      </p:sp>
      <p:sp>
        <p:nvSpPr>
          <p:cNvPr id="549" name="Google Shape;54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17: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18: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19: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20: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21: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22:notes"/>
          <p:cNvSpPr/>
          <p:nvPr>
            <p:ph idx="2" type="sldImg"/>
          </p:nvPr>
        </p:nvSpPr>
        <p:spPr>
          <a:xfrm>
            <a:off x="1247775" y="1143000"/>
            <a:ext cx="436245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assessor report is the only essential piece of evidence. An award cannot be completed without one of these for each section.</a:t>
            </a:r>
            <a:endParaRPr/>
          </a:p>
          <a:p>
            <a:pPr indent="0" lvl="0" marL="0" rtl="0" algn="l">
              <a:spcBef>
                <a:spcPts val="0"/>
              </a:spcBef>
              <a:spcAft>
                <a:spcPts val="0"/>
              </a:spcAft>
              <a:buNone/>
            </a:pPr>
            <a:r>
              <a:rPr lang="en-GB"/>
              <a:t>The report card can be submitted by taking a photo and uploading it directly to the app. </a:t>
            </a:r>
            <a:endParaRPr/>
          </a:p>
          <a:p>
            <a:pPr indent="0" lvl="0" marL="0" rtl="0" algn="l">
              <a:spcBef>
                <a:spcPts val="0"/>
              </a:spcBef>
              <a:spcAft>
                <a:spcPts val="0"/>
              </a:spcAft>
              <a:buNone/>
            </a:pPr>
            <a:r>
              <a:rPr lang="en-GB"/>
              <a:t>DofE.org/assessor is the website for the Assessor Portal.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If an online report is submitted, a leader will need to approve it under “assessor reports” when it will be sent to the young person’s account. </a:t>
            </a:r>
            <a:endParaRPr/>
          </a:p>
        </p:txBody>
      </p:sp>
      <p:sp>
        <p:nvSpPr>
          <p:cNvPr id="612" name="Google Shape;61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3: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To take part in the DofE, participants pay a nominal fee. This fee is their contribution towards the charity’s costs in running their DofE programme and represents a personal commitment, adding value to their involvement. The fee represents a very small proportion of the overall cost which is supported by the funds raised by the DofE charity.</a:t>
            </a:r>
            <a:endParaRPr/>
          </a:p>
        </p:txBody>
      </p:sp>
      <p:sp>
        <p:nvSpPr>
          <p:cNvPr id="627" name="Google Shape;62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24:notes"/>
          <p:cNvSpPr/>
          <p:nvPr>
            <p:ph idx="2" type="sldImg"/>
          </p:nvPr>
        </p:nvSpPr>
        <p:spPr>
          <a:xfrm>
            <a:off x="1004888" y="685800"/>
            <a:ext cx="4848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latin typeface="Arial"/>
                <a:ea typeface="Arial"/>
                <a:cs typeface="Arial"/>
                <a:sym typeface="Arial"/>
              </a:rPr>
              <a:t>Presenter: Please customise this slide with the contact details of your DofE leader/administrator.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latin typeface="Arial"/>
                <a:ea typeface="Arial"/>
                <a:cs typeface="Arial"/>
                <a:sym typeface="Arial"/>
              </a:rPr>
              <a:t>​Outline the next steps for parents:​</a:t>
            </a:r>
            <a:endParaRPr/>
          </a:p>
          <a:p>
            <a:pPr indent="0" lvl="0" marL="0" rtl="0" algn="l">
              <a:spcBef>
                <a:spcPts val="0"/>
              </a:spcBef>
              <a:spcAft>
                <a:spcPts val="0"/>
              </a:spcAft>
              <a:buNone/>
            </a:pPr>
            <a:r>
              <a:t/>
            </a:r>
            <a:endParaRPr/>
          </a:p>
          <a:p>
            <a:pPr indent="-120014" lvl="0" marL="120014" rtl="0" algn="l">
              <a:spcBef>
                <a:spcPts val="0"/>
              </a:spcBef>
              <a:spcAft>
                <a:spcPts val="0"/>
              </a:spcAft>
              <a:buClr>
                <a:schemeClr val="dk1"/>
              </a:buClr>
              <a:buSzPts val="1200"/>
              <a:buFont typeface="Arial"/>
              <a:buChar char="•"/>
            </a:pPr>
            <a:r>
              <a:rPr lang="en-GB">
                <a:latin typeface="Arial"/>
                <a:ea typeface="Arial"/>
                <a:cs typeface="Arial"/>
                <a:sym typeface="Arial"/>
              </a:rPr>
              <a:t>​Check the school / organisation’s process for signing up to DofE.​</a:t>
            </a:r>
            <a:endParaRPr/>
          </a:p>
          <a:p>
            <a:pPr indent="-44115" lvl="0" marL="120315" rtl="0" algn="l">
              <a:spcBef>
                <a:spcPts val="0"/>
              </a:spcBef>
              <a:spcAft>
                <a:spcPts val="0"/>
              </a:spcAft>
              <a:buClr>
                <a:schemeClr val="dk1"/>
              </a:buClr>
              <a:buSzPts val="1200"/>
              <a:buFont typeface="Arial"/>
              <a:buNone/>
            </a:pPr>
            <a:r>
              <a:t/>
            </a:r>
            <a:endParaRPr/>
          </a:p>
          <a:p>
            <a:pPr indent="-120014" lvl="0" marL="120014" rtl="0" algn="l">
              <a:spcBef>
                <a:spcPts val="0"/>
              </a:spcBef>
              <a:spcAft>
                <a:spcPts val="0"/>
              </a:spcAft>
              <a:buClr>
                <a:schemeClr val="dk1"/>
              </a:buClr>
              <a:buSzPts val="1200"/>
              <a:buFont typeface="Arial"/>
              <a:buChar char="•"/>
            </a:pPr>
            <a:r>
              <a:rPr lang="en-GB">
                <a:latin typeface="Arial"/>
                <a:ea typeface="Arial"/>
                <a:cs typeface="Arial"/>
                <a:sym typeface="Arial"/>
              </a:rPr>
              <a:t>​Parents / carers will need to complete and return some paperwork and payment.​</a:t>
            </a:r>
            <a:endParaRPr/>
          </a:p>
          <a:p>
            <a:pPr indent="-44115" lvl="0" marL="120315" rtl="0" algn="l">
              <a:spcBef>
                <a:spcPts val="0"/>
              </a:spcBef>
              <a:spcAft>
                <a:spcPts val="0"/>
              </a:spcAft>
              <a:buClr>
                <a:schemeClr val="dk1"/>
              </a:buClr>
              <a:buSzPts val="1200"/>
              <a:buFont typeface="Arial"/>
              <a:buNone/>
            </a:pPr>
            <a:r>
              <a:t/>
            </a:r>
            <a:endParaRPr/>
          </a:p>
          <a:p>
            <a:pPr indent="-120014" lvl="0" marL="120014" rtl="0" algn="l">
              <a:spcBef>
                <a:spcPts val="0"/>
              </a:spcBef>
              <a:spcAft>
                <a:spcPts val="0"/>
              </a:spcAft>
              <a:buClr>
                <a:schemeClr val="dk1"/>
              </a:buClr>
              <a:buSzPts val="1200"/>
              <a:buFont typeface="Arial"/>
              <a:buChar char="•"/>
            </a:pPr>
            <a:r>
              <a:rPr lang="en-GB">
                <a:latin typeface="Arial"/>
                <a:ea typeface="Arial"/>
                <a:cs typeface="Arial"/>
                <a:sym typeface="Arial"/>
              </a:rPr>
              <a:t>​Start a conversation with your young person about what activities they might choose for their DofE.​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25:notes"/>
          <p:cNvSpPr/>
          <p:nvPr>
            <p:ph idx="2" type="sldImg"/>
          </p:nvPr>
        </p:nvSpPr>
        <p:spPr>
          <a:xfrm>
            <a:off x="1246188" y="1143000"/>
            <a:ext cx="43656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pink)">
  <p:cSld name="Photo + Wordmark (pink)">
    <p:bg>
      <p:bgPr>
        <a:solidFill>
          <a:schemeClr val="lt1"/>
        </a:solidFill>
      </p:bgPr>
    </p:bg>
    <p:spTree>
      <p:nvGrpSpPr>
        <p:cNvPr id="15" name="Shape 15"/>
        <p:cNvGrpSpPr/>
        <p:nvPr/>
      </p:nvGrpSpPr>
      <p:grpSpPr>
        <a:xfrm>
          <a:off x="0" y="0"/>
          <a:ext cx="0" cy="0"/>
          <a:chOff x="0" y="0"/>
          <a:chExt cx="0" cy="0"/>
        </a:xfrm>
      </p:grpSpPr>
      <p:pic>
        <p:nvPicPr>
          <p:cNvPr descr="A pink background with white letters and a crown&#10;&#10;Description automatically generated" id="16" name="Google Shape;16;p2"/>
          <p:cNvPicPr preferRelativeResize="0"/>
          <p:nvPr/>
        </p:nvPicPr>
        <p:blipFill rotWithShape="1">
          <a:blip r:embed="rId2">
            <a:alphaModFix/>
          </a:blip>
          <a:srcRect b="0" l="0" r="0" t="0"/>
          <a:stretch/>
        </p:blipFill>
        <p:spPr>
          <a:xfrm>
            <a:off x="432837" y="6142549"/>
            <a:ext cx="949766" cy="954289"/>
          </a:xfrm>
          <a:prstGeom prst="rect">
            <a:avLst/>
          </a:prstGeom>
          <a:noFill/>
          <a:ln>
            <a:noFill/>
          </a:ln>
        </p:spPr>
      </p:pic>
      <p:grpSp>
        <p:nvGrpSpPr>
          <p:cNvPr id="17" name="Google Shape;17;p2"/>
          <p:cNvGrpSpPr/>
          <p:nvPr/>
        </p:nvGrpSpPr>
        <p:grpSpPr>
          <a:xfrm>
            <a:off x="2599899" y="3567659"/>
            <a:ext cx="5492013" cy="3529179"/>
            <a:chOff x="293608" y="1754806"/>
            <a:chExt cx="7367334" cy="4778550"/>
          </a:xfrm>
        </p:grpSpPr>
        <p:sp>
          <p:nvSpPr>
            <p:cNvPr id="18" name="Google Shape;18;p2"/>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 name="Google Shape;19;p2"/>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 name="Google Shape;20;p2"/>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 name="Google Shape;21;p2"/>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 name="Google Shape;22;p2"/>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 name="Google Shape;23;p2"/>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 name="Google Shape;24;p2"/>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 name="Google Shape;25;p2"/>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 name="Google Shape;26;p2"/>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 name="Google Shape;27;p2"/>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 name="Google Shape;28;p2"/>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 name="Google Shape;29;p2"/>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 name="Google Shape;30;p2"/>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 name="Google Shape;31;p2"/>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 name="Google Shape;32;p2"/>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 name="Google Shape;33;p2"/>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4" name="Google Shape;34;p2"/>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accent2"/>
        </a:solidFill>
      </p:bgPr>
    </p:bg>
    <p:spTree>
      <p:nvGrpSpPr>
        <p:cNvPr id="35" name="Shape 35"/>
        <p:cNvGrpSpPr/>
        <p:nvPr/>
      </p:nvGrpSpPr>
      <p:grpSpPr>
        <a:xfrm>
          <a:off x="0" y="0"/>
          <a:ext cx="0" cy="0"/>
          <a:chOff x="0" y="0"/>
          <a:chExt cx="0" cy="0"/>
        </a:xfrm>
      </p:grpSpPr>
      <p:sp>
        <p:nvSpPr>
          <p:cNvPr id="36" name="Google Shape;36;p3"/>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5880"/>
              <a:buFont typeface="Arial"/>
              <a:buNone/>
              <a:defRPr sz="588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3"/>
          <p:cNvSpPr txBox="1"/>
          <p:nvPr>
            <p:ph idx="1" type="subTitle"/>
          </p:nvPr>
        </p:nvSpPr>
        <p:spPr>
          <a:xfrm>
            <a:off x="496890" y="2679342"/>
            <a:ext cx="6186485" cy="1100495"/>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000"/>
              <a:buNone/>
              <a:defRPr b="1" sz="3000">
                <a:solidFill>
                  <a:schemeClr val="lt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38" name="Google Shape;38;p3"/>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40" name="Google Shape;40;p3"/>
          <p:cNvSpPr/>
          <p:nvPr>
            <p:ph idx="2" type="pic"/>
          </p:nvPr>
        </p:nvSpPr>
        <p:spPr>
          <a:xfrm>
            <a:off x="6371813" y="0"/>
            <a:ext cx="4320000" cy="7559675"/>
          </a:xfrm>
          <a:prstGeom prst="rect">
            <a:avLst/>
          </a:prstGeom>
          <a:solidFill>
            <a:schemeClr val="lt1"/>
          </a:solidFill>
          <a:ln>
            <a:noFill/>
          </a:ln>
        </p:spPr>
      </p:sp>
      <p:pic>
        <p:nvPicPr>
          <p:cNvPr id="41" name="Google Shape;41;p3"/>
          <p:cNvPicPr preferRelativeResize="0"/>
          <p:nvPr/>
        </p:nvPicPr>
        <p:blipFill rotWithShape="1">
          <a:blip r:embed="rId2">
            <a:alphaModFix/>
          </a:blip>
          <a:srcRect b="0" l="0" r="0" t="0"/>
          <a:stretch/>
        </p:blipFill>
        <p:spPr>
          <a:xfrm>
            <a:off x="432202" y="6142120"/>
            <a:ext cx="2699998" cy="950830"/>
          </a:xfrm>
          <a:prstGeom prst="rect">
            <a:avLst/>
          </a:prstGeom>
          <a:noFill/>
          <a:ln>
            <a:noFill/>
          </a:ln>
        </p:spPr>
      </p:pic>
      <p:sp>
        <p:nvSpPr>
          <p:cNvPr id="42" name="Google Shape;42;p3"/>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Use Crop tool to adjust picture, or delete for white stripe on right.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light bg)" showMasterSp="0">
  <p:cSld name="Title Slide (light bg)">
    <p:bg>
      <p:bgPr>
        <a:solidFill>
          <a:srgbClr val="53DA3F"/>
        </a:solidFill>
      </p:bgPr>
    </p:bg>
    <p:spTree>
      <p:nvGrpSpPr>
        <p:cNvPr id="43" name="Shape 43"/>
        <p:cNvGrpSpPr/>
        <p:nvPr/>
      </p:nvGrpSpPr>
      <p:grpSpPr>
        <a:xfrm>
          <a:off x="0" y="0"/>
          <a:ext cx="0" cy="0"/>
          <a:chOff x="0" y="0"/>
          <a:chExt cx="0" cy="0"/>
        </a:xfrm>
      </p:grpSpPr>
      <p:pic>
        <p:nvPicPr>
          <p:cNvPr descr="A black background with a black square&#10;&#10;Description automatically generated with medium confidence" id="44" name="Google Shape;44;p4"/>
          <p:cNvPicPr preferRelativeResize="0"/>
          <p:nvPr/>
        </p:nvPicPr>
        <p:blipFill rotWithShape="1">
          <a:blip r:embed="rId2">
            <a:alphaModFix/>
          </a:blip>
          <a:srcRect b="0" l="0" r="0" t="0"/>
          <a:stretch/>
        </p:blipFill>
        <p:spPr>
          <a:xfrm>
            <a:off x="432202" y="6142120"/>
            <a:ext cx="2690264" cy="950830"/>
          </a:xfrm>
          <a:prstGeom prst="rect">
            <a:avLst/>
          </a:prstGeom>
          <a:noFill/>
          <a:ln>
            <a:noFill/>
          </a:ln>
        </p:spPr>
      </p:pic>
      <p:sp>
        <p:nvSpPr>
          <p:cNvPr id="45" name="Google Shape;45;p4"/>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5880"/>
              <a:buFont typeface="Arial"/>
              <a:buNone/>
              <a:defRPr sz="588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
          <p:cNvSpPr txBox="1"/>
          <p:nvPr>
            <p:ph idx="1" type="subTitle"/>
          </p:nvPr>
        </p:nvSpPr>
        <p:spPr>
          <a:xfrm>
            <a:off x="496890" y="2679342"/>
            <a:ext cx="6186485" cy="1100495"/>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000"/>
              <a:buNone/>
              <a:defRPr b="1" sz="3000">
                <a:solidFill>
                  <a:schemeClr val="dk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47" name="Google Shape;47;p4"/>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49" name="Google Shape;49;p4"/>
          <p:cNvSpPr/>
          <p:nvPr>
            <p:ph idx="2" type="pic"/>
          </p:nvPr>
        </p:nvSpPr>
        <p:spPr>
          <a:xfrm>
            <a:off x="6371813" y="0"/>
            <a:ext cx="4320000" cy="7559675"/>
          </a:xfrm>
          <a:prstGeom prst="rect">
            <a:avLst/>
          </a:prstGeom>
          <a:solidFill>
            <a:schemeClr val="lt1"/>
          </a:solidFill>
          <a:ln>
            <a:noFill/>
          </a:ln>
        </p:spPr>
      </p:sp>
      <p:sp>
        <p:nvSpPr>
          <p:cNvPr id="50" name="Google Shape;50;p4"/>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Clr>
                <a:schemeClr val="dk1"/>
              </a:buClr>
              <a:buSzPts val="900"/>
              <a:buFont typeface="Arial"/>
              <a:buNone/>
            </a:pPr>
            <a:r>
              <a:rPr lang="en-GB" sz="900">
                <a:solidFill>
                  <a:schemeClr val="dk1"/>
                </a:solidFill>
                <a:latin typeface="Arial"/>
                <a:ea typeface="Arial"/>
                <a:cs typeface="Arial"/>
                <a:sym typeface="Arial"/>
              </a:rPr>
              <a:t>Use this layout in green or yellow, chosen from the Theme Colors palette (Format Background &gt; Solid Fill). Use Crop tool to adjust picture, or delete for white stripe on right.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bg>
      <p:bgPr>
        <a:solidFill>
          <a:schemeClr val="accent2"/>
        </a:solidFill>
      </p:bgPr>
    </p:bg>
    <p:spTree>
      <p:nvGrpSpPr>
        <p:cNvPr id="51" name="Shape 51"/>
        <p:cNvGrpSpPr/>
        <p:nvPr/>
      </p:nvGrpSpPr>
      <p:grpSpPr>
        <a:xfrm>
          <a:off x="0" y="0"/>
          <a:ext cx="0" cy="0"/>
          <a:chOff x="0" y="0"/>
          <a:chExt cx="0" cy="0"/>
        </a:xfrm>
      </p:grpSpPr>
      <p:sp>
        <p:nvSpPr>
          <p:cNvPr id="52" name="Google Shape;52;p5"/>
          <p:cNvSpPr txBox="1"/>
          <p:nvPr>
            <p:ph type="ctrTitle"/>
          </p:nvPr>
        </p:nvSpPr>
        <p:spPr>
          <a:xfrm>
            <a:off x="468313" y="685387"/>
            <a:ext cx="6162675" cy="14400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5600"/>
              <a:buFont typeface="Arial"/>
              <a:buNone/>
              <a:defRPr sz="5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5"/>
          <p:cNvSpPr txBox="1"/>
          <p:nvPr>
            <p:ph idx="1" type="subTitle"/>
          </p:nvPr>
        </p:nvSpPr>
        <p:spPr>
          <a:xfrm>
            <a:off x="496890" y="2715855"/>
            <a:ext cx="6186485" cy="10639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700"/>
              <a:buNone/>
              <a:defRPr b="1" sz="2700">
                <a:solidFill>
                  <a:schemeClr val="lt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54" name="Google Shape;54;p5"/>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56" name="Google Shape;56;p5"/>
          <p:cNvSpPr/>
          <p:nvPr>
            <p:ph idx="2" type="pic"/>
          </p:nvPr>
        </p:nvSpPr>
        <p:spPr>
          <a:xfrm>
            <a:off x="6371813" y="0"/>
            <a:ext cx="4320000" cy="7559675"/>
          </a:xfrm>
          <a:prstGeom prst="rect">
            <a:avLst/>
          </a:prstGeom>
          <a:solidFill>
            <a:schemeClr val="lt1"/>
          </a:solidFill>
          <a:ln>
            <a:noFill/>
          </a:ln>
        </p:spPr>
      </p:sp>
      <p:pic>
        <p:nvPicPr>
          <p:cNvPr id="57" name="Google Shape;57;p5"/>
          <p:cNvPicPr preferRelativeResize="0"/>
          <p:nvPr/>
        </p:nvPicPr>
        <p:blipFill rotWithShape="1">
          <a:blip r:embed="rId2">
            <a:alphaModFix/>
          </a:blip>
          <a:srcRect b="0" l="0" r="0" t="0"/>
          <a:stretch/>
        </p:blipFill>
        <p:spPr>
          <a:xfrm>
            <a:off x="432202" y="6142120"/>
            <a:ext cx="2699998" cy="950830"/>
          </a:xfrm>
          <a:prstGeom prst="rect">
            <a:avLst/>
          </a:prstGeom>
          <a:noFill/>
          <a:ln>
            <a:noFill/>
          </a:ln>
        </p:spPr>
      </p:pic>
      <p:sp>
        <p:nvSpPr>
          <p:cNvPr id="58" name="Google Shape;58;p5"/>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Optionally, add picture on right.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ght bg)" showMasterSp="0">
  <p:cSld name="Section Header (light bg)">
    <p:bg>
      <p:bgPr>
        <a:solidFill>
          <a:schemeClr val="accent3"/>
        </a:solidFill>
      </p:bgPr>
    </p:bg>
    <p:spTree>
      <p:nvGrpSpPr>
        <p:cNvPr id="59" name="Shape 59"/>
        <p:cNvGrpSpPr/>
        <p:nvPr/>
      </p:nvGrpSpPr>
      <p:grpSpPr>
        <a:xfrm>
          <a:off x="0" y="0"/>
          <a:ext cx="0" cy="0"/>
          <a:chOff x="0" y="0"/>
          <a:chExt cx="0" cy="0"/>
        </a:xfrm>
      </p:grpSpPr>
      <p:pic>
        <p:nvPicPr>
          <p:cNvPr descr="A black background with a black square&#10;&#10;Description automatically generated with medium confidence" id="60" name="Google Shape;60;p6"/>
          <p:cNvPicPr preferRelativeResize="0"/>
          <p:nvPr/>
        </p:nvPicPr>
        <p:blipFill rotWithShape="1">
          <a:blip r:embed="rId2">
            <a:alphaModFix/>
          </a:blip>
          <a:srcRect b="0" l="0" r="0" t="0"/>
          <a:stretch/>
        </p:blipFill>
        <p:spPr>
          <a:xfrm>
            <a:off x="432202" y="6142120"/>
            <a:ext cx="2690264" cy="950830"/>
          </a:xfrm>
          <a:prstGeom prst="rect">
            <a:avLst/>
          </a:prstGeom>
          <a:noFill/>
          <a:ln>
            <a:noFill/>
          </a:ln>
        </p:spPr>
      </p:pic>
      <p:sp>
        <p:nvSpPr>
          <p:cNvPr id="61" name="Google Shape;61;p6"/>
          <p:cNvSpPr txBox="1"/>
          <p:nvPr>
            <p:ph type="ctrTitle"/>
          </p:nvPr>
        </p:nvSpPr>
        <p:spPr>
          <a:xfrm>
            <a:off x="468313" y="685387"/>
            <a:ext cx="6162675" cy="14400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5600"/>
              <a:buFont typeface="Arial"/>
              <a:buNone/>
              <a:defRPr sz="5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6"/>
          <p:cNvSpPr txBox="1"/>
          <p:nvPr>
            <p:ph idx="1" type="subTitle"/>
          </p:nvPr>
        </p:nvSpPr>
        <p:spPr>
          <a:xfrm>
            <a:off x="496890" y="2715855"/>
            <a:ext cx="6186485" cy="10639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700"/>
              <a:buNone/>
              <a:defRPr b="1" sz="2700">
                <a:solidFill>
                  <a:schemeClr val="dk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63" name="Google Shape;63;p6"/>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65" name="Google Shape;65;p6"/>
          <p:cNvSpPr/>
          <p:nvPr>
            <p:ph idx="2" type="pic"/>
          </p:nvPr>
        </p:nvSpPr>
        <p:spPr>
          <a:xfrm>
            <a:off x="6371813" y="0"/>
            <a:ext cx="4320000" cy="7559675"/>
          </a:xfrm>
          <a:prstGeom prst="rect">
            <a:avLst/>
          </a:prstGeom>
          <a:solidFill>
            <a:schemeClr val="lt1"/>
          </a:solidFill>
          <a:ln>
            <a:noFill/>
          </a:ln>
        </p:spPr>
      </p:sp>
      <p:sp>
        <p:nvSpPr>
          <p:cNvPr id="66" name="Google Shape;66;p6"/>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Optionally, add picture on right.</a:t>
            </a:r>
            <a:endParaRPr/>
          </a:p>
        </p:txBody>
      </p:sp>
      <p:sp>
        <p:nvSpPr>
          <p:cNvPr id="67" name="Google Shape;67;p6"/>
          <p:cNvSpPr txBox="1"/>
          <p:nvPr/>
        </p:nvSpPr>
        <p:spPr>
          <a:xfrm>
            <a:off x="540689" y="5518205"/>
            <a:ext cx="0" cy="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t/>
            </a:r>
            <a:endParaRPr sz="1800">
              <a:solidFill>
                <a:schemeClr val="dk2"/>
              </a:solidFill>
              <a:latin typeface="Arial"/>
              <a:ea typeface="Arial"/>
              <a:cs typeface="Arial"/>
              <a:sym typeface="Arial"/>
            </a:endParaRPr>
          </a:p>
        </p:txBody>
      </p:sp>
      <p:sp>
        <p:nvSpPr>
          <p:cNvPr id="68" name="Google Shape;68;p6"/>
          <p:cNvSpPr txBox="1"/>
          <p:nvPr/>
        </p:nvSpPr>
        <p:spPr>
          <a:xfrm>
            <a:off x="-79513" y="3904090"/>
            <a:ext cx="0" cy="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t/>
            </a:r>
            <a:endParaRPr sz="1800">
              <a:solidFill>
                <a:schemeClr val="dk2"/>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yellow)">
  <p:cSld name="Photo + Wordmark (yellow)">
    <p:bg>
      <p:bgPr>
        <a:solidFill>
          <a:schemeClr val="lt1"/>
        </a:solidFill>
      </p:bgPr>
    </p:bg>
    <p:spTree>
      <p:nvGrpSpPr>
        <p:cNvPr id="69" name="Shape 69"/>
        <p:cNvGrpSpPr/>
        <p:nvPr/>
      </p:nvGrpSpPr>
      <p:grpSpPr>
        <a:xfrm>
          <a:off x="0" y="0"/>
          <a:ext cx="0" cy="0"/>
          <a:chOff x="0" y="0"/>
          <a:chExt cx="0" cy="0"/>
        </a:xfrm>
      </p:grpSpPr>
      <p:pic>
        <p:nvPicPr>
          <p:cNvPr descr="A yellow and black logo&#10;&#10;Description automatically generated" id="70" name="Google Shape;70;p7"/>
          <p:cNvPicPr preferRelativeResize="0"/>
          <p:nvPr/>
        </p:nvPicPr>
        <p:blipFill rotWithShape="1">
          <a:blip r:embed="rId2">
            <a:alphaModFix/>
          </a:blip>
          <a:srcRect b="0" l="0" r="0" t="0"/>
          <a:stretch/>
        </p:blipFill>
        <p:spPr>
          <a:xfrm>
            <a:off x="432202" y="6142550"/>
            <a:ext cx="950400" cy="950400"/>
          </a:xfrm>
          <a:prstGeom prst="rect">
            <a:avLst/>
          </a:prstGeom>
          <a:noFill/>
          <a:ln>
            <a:noFill/>
          </a:ln>
        </p:spPr>
      </p:pic>
      <p:grpSp>
        <p:nvGrpSpPr>
          <p:cNvPr id="71" name="Google Shape;71;p7"/>
          <p:cNvGrpSpPr/>
          <p:nvPr/>
        </p:nvGrpSpPr>
        <p:grpSpPr>
          <a:xfrm>
            <a:off x="1382602" y="1635744"/>
            <a:ext cx="6611313" cy="4288185"/>
            <a:chOff x="293608" y="1754806"/>
            <a:chExt cx="7367334" cy="4778550"/>
          </a:xfrm>
        </p:grpSpPr>
        <p:sp>
          <p:nvSpPr>
            <p:cNvPr id="72" name="Google Shape;72;p7"/>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 name="Google Shape;73;p7"/>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 name="Google Shape;74;p7"/>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 name="Google Shape;75;p7"/>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6" name="Google Shape;76;p7"/>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7" name="Google Shape;77;p7"/>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8" name="Google Shape;78;p7"/>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9" name="Google Shape;79;p7"/>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 name="Google Shape;80;p7"/>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 name="Google Shape;81;p7"/>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2" name="Google Shape;82;p7"/>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3" name="Google Shape;83;p7"/>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4" name="Google Shape;84;p7"/>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5" name="Google Shape;85;p7"/>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6" name="Google Shape;86;p7"/>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 name="Google Shape;87;p7"/>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8" name="Google Shape;88;p7"/>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green)">
  <p:cSld name="Photo + Wordmark (green)">
    <p:bg>
      <p:bgPr>
        <a:solidFill>
          <a:schemeClr val="lt1"/>
        </a:solidFill>
      </p:bgPr>
    </p:bg>
    <p:spTree>
      <p:nvGrpSpPr>
        <p:cNvPr id="89" name="Shape 89"/>
        <p:cNvGrpSpPr/>
        <p:nvPr/>
      </p:nvGrpSpPr>
      <p:grpSpPr>
        <a:xfrm>
          <a:off x="0" y="0"/>
          <a:ext cx="0" cy="0"/>
          <a:chOff x="0" y="0"/>
          <a:chExt cx="0" cy="0"/>
        </a:xfrm>
      </p:grpSpPr>
      <p:pic>
        <p:nvPicPr>
          <p:cNvPr descr="A green background with black letters and a crown&#10;&#10;Description automatically generated" id="90" name="Google Shape;90;p8"/>
          <p:cNvPicPr preferRelativeResize="0"/>
          <p:nvPr/>
        </p:nvPicPr>
        <p:blipFill rotWithShape="1">
          <a:blip r:embed="rId2">
            <a:alphaModFix/>
          </a:blip>
          <a:srcRect b="0" l="0" r="0" t="0"/>
          <a:stretch/>
        </p:blipFill>
        <p:spPr>
          <a:xfrm>
            <a:off x="432837" y="6142550"/>
            <a:ext cx="949765" cy="954288"/>
          </a:xfrm>
          <a:prstGeom prst="rect">
            <a:avLst/>
          </a:prstGeom>
          <a:noFill/>
          <a:ln>
            <a:noFill/>
          </a:ln>
        </p:spPr>
      </p:pic>
      <p:grpSp>
        <p:nvGrpSpPr>
          <p:cNvPr id="91" name="Google Shape;91;p8"/>
          <p:cNvGrpSpPr/>
          <p:nvPr/>
        </p:nvGrpSpPr>
        <p:grpSpPr>
          <a:xfrm>
            <a:off x="2244695" y="2596722"/>
            <a:ext cx="6202421" cy="4022972"/>
            <a:chOff x="293608" y="1754806"/>
            <a:chExt cx="7367334" cy="4778550"/>
          </a:xfrm>
        </p:grpSpPr>
        <p:sp>
          <p:nvSpPr>
            <p:cNvPr id="92" name="Google Shape;92;p8"/>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3" name="Google Shape;93;p8"/>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4" name="Google Shape;94;p8"/>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5" name="Google Shape;95;p8"/>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 name="Google Shape;96;p8"/>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7" name="Google Shape;97;p8"/>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8" name="Google Shape;98;p8"/>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9" name="Google Shape;99;p8"/>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0" name="Google Shape;100;p8"/>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 name="Google Shape;101;p8"/>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 name="Google Shape;102;p8"/>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3" name="Google Shape;103;p8"/>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4" name="Google Shape;104;p8"/>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5" name="Google Shape;105;p8"/>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6" name="Google Shape;106;p8"/>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7" name="Google Shape;107;p8"/>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8" name="Google Shape;108;p8"/>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white)">
  <p:cSld name="Photo + Wordmark (white)">
    <p:bg>
      <p:bgPr>
        <a:solidFill>
          <a:schemeClr val="lt2"/>
        </a:solidFill>
      </p:bgPr>
    </p:bg>
    <p:spTree>
      <p:nvGrpSpPr>
        <p:cNvPr id="109" name="Shape 109"/>
        <p:cNvGrpSpPr/>
        <p:nvPr/>
      </p:nvGrpSpPr>
      <p:grpSpPr>
        <a:xfrm>
          <a:off x="0" y="0"/>
          <a:ext cx="0" cy="0"/>
          <a:chOff x="0" y="0"/>
          <a:chExt cx="0" cy="0"/>
        </a:xfrm>
      </p:grpSpPr>
      <p:pic>
        <p:nvPicPr>
          <p:cNvPr descr="A black and white logo&#10;&#10;Description automatically generated" id="110" name="Google Shape;110;p9"/>
          <p:cNvPicPr preferRelativeResize="0"/>
          <p:nvPr/>
        </p:nvPicPr>
        <p:blipFill rotWithShape="1">
          <a:blip r:embed="rId2">
            <a:alphaModFix/>
          </a:blip>
          <a:srcRect b="0" l="0" r="0" t="0"/>
          <a:stretch/>
        </p:blipFill>
        <p:spPr>
          <a:xfrm>
            <a:off x="434398" y="6142548"/>
            <a:ext cx="949767" cy="954290"/>
          </a:xfrm>
          <a:prstGeom prst="rect">
            <a:avLst/>
          </a:prstGeom>
          <a:noFill/>
          <a:ln>
            <a:noFill/>
          </a:ln>
        </p:spPr>
      </p:pic>
      <p:grpSp>
        <p:nvGrpSpPr>
          <p:cNvPr id="111" name="Google Shape;111;p9"/>
          <p:cNvGrpSpPr/>
          <p:nvPr/>
        </p:nvGrpSpPr>
        <p:grpSpPr>
          <a:xfrm>
            <a:off x="1609018" y="2849139"/>
            <a:ext cx="5813255" cy="3770554"/>
            <a:chOff x="293608" y="1754806"/>
            <a:chExt cx="7367334" cy="4778550"/>
          </a:xfrm>
        </p:grpSpPr>
        <p:sp>
          <p:nvSpPr>
            <p:cNvPr id="112" name="Google Shape;112;p9"/>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3" name="Google Shape;113;p9"/>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4" name="Google Shape;114;p9"/>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5" name="Google Shape;115;p9"/>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6" name="Google Shape;116;p9"/>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7" name="Google Shape;117;p9"/>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8" name="Google Shape;118;p9"/>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9" name="Google Shape;119;p9"/>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0" name="Google Shape;120;p9"/>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1" name="Google Shape;121;p9"/>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2" name="Google Shape;122;p9"/>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3" name="Google Shape;123;p9"/>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4" name="Google Shape;124;p9"/>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5" name="Google Shape;125;p9"/>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6" name="Google Shape;126;p9"/>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7" name="Google Shape;127;p9"/>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28" name="Google Shape;128;p9"/>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9" name="Shape 129"/>
        <p:cNvGrpSpPr/>
        <p:nvPr/>
      </p:nvGrpSpPr>
      <p:grpSpPr>
        <a:xfrm>
          <a:off x="0" y="0"/>
          <a:ext cx="0" cy="0"/>
          <a:chOff x="0" y="0"/>
          <a:chExt cx="0" cy="0"/>
        </a:xfrm>
      </p:grpSpPr>
      <p:sp>
        <p:nvSpPr>
          <p:cNvPr id="130" name="Google Shape;130;p10"/>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10"/>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32" name="Google Shape;132;p10"/>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0"/>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0"/>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35" name="Google Shape;135;p10"/>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6" name="Shape 136"/>
        <p:cNvGrpSpPr/>
        <p:nvPr/>
      </p:nvGrpSpPr>
      <p:grpSpPr>
        <a:xfrm>
          <a:off x="0" y="0"/>
          <a:ext cx="0" cy="0"/>
          <a:chOff x="0" y="0"/>
          <a:chExt cx="0" cy="0"/>
        </a:xfrm>
      </p:grpSpPr>
      <p:sp>
        <p:nvSpPr>
          <p:cNvPr id="137" name="Google Shape;137;p11"/>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11"/>
          <p:cNvSpPr txBox="1"/>
          <p:nvPr>
            <p:ph idx="1" type="body"/>
          </p:nvPr>
        </p:nvSpPr>
        <p:spPr>
          <a:xfrm>
            <a:off x="989013" y="2484438"/>
            <a:ext cx="396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39" name="Google Shape;139;p11"/>
          <p:cNvSpPr txBox="1"/>
          <p:nvPr>
            <p:ph idx="2" type="body"/>
          </p:nvPr>
        </p:nvSpPr>
        <p:spPr>
          <a:xfrm>
            <a:off x="5742800" y="2484438"/>
            <a:ext cx="396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40" name="Google Shape;140;p11"/>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1"/>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1"/>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43" name="Google Shape;143;p11"/>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p:cSld name="Three Content">
    <p:spTree>
      <p:nvGrpSpPr>
        <p:cNvPr id="144" name="Shape 144"/>
        <p:cNvGrpSpPr/>
        <p:nvPr/>
      </p:nvGrpSpPr>
      <p:grpSpPr>
        <a:xfrm>
          <a:off x="0" y="0"/>
          <a:ext cx="0" cy="0"/>
          <a:chOff x="0" y="0"/>
          <a:chExt cx="0" cy="0"/>
        </a:xfrm>
      </p:grpSpPr>
      <p:sp>
        <p:nvSpPr>
          <p:cNvPr id="145" name="Google Shape;145;p12"/>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12"/>
          <p:cNvSpPr txBox="1"/>
          <p:nvPr>
            <p:ph idx="1" type="body"/>
          </p:nvPr>
        </p:nvSpPr>
        <p:spPr>
          <a:xfrm>
            <a:off x="98901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47" name="Google Shape;147;p12"/>
          <p:cNvSpPr txBox="1"/>
          <p:nvPr>
            <p:ph idx="2" type="body"/>
          </p:nvPr>
        </p:nvSpPr>
        <p:spPr>
          <a:xfrm>
            <a:off x="401406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48" name="Google Shape;148;p12"/>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2"/>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12"/>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51" name="Google Shape;151;p12"/>
          <p:cNvSpPr txBox="1"/>
          <p:nvPr>
            <p:ph idx="3" type="body"/>
          </p:nvPr>
        </p:nvSpPr>
        <p:spPr>
          <a:xfrm>
            <a:off x="703911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52" name="Google Shape;152;p12"/>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and Photos">
  <p:cSld name="Three Content and Photos">
    <p:spTree>
      <p:nvGrpSpPr>
        <p:cNvPr id="153" name="Shape 153"/>
        <p:cNvGrpSpPr/>
        <p:nvPr/>
      </p:nvGrpSpPr>
      <p:grpSpPr>
        <a:xfrm>
          <a:off x="0" y="0"/>
          <a:ext cx="0" cy="0"/>
          <a:chOff x="0" y="0"/>
          <a:chExt cx="0" cy="0"/>
        </a:xfrm>
      </p:grpSpPr>
      <p:sp>
        <p:nvSpPr>
          <p:cNvPr id="154" name="Google Shape;154;p13"/>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13"/>
          <p:cNvSpPr txBox="1"/>
          <p:nvPr>
            <p:ph idx="1" type="body"/>
          </p:nvPr>
        </p:nvSpPr>
        <p:spPr>
          <a:xfrm>
            <a:off x="98901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56" name="Google Shape;156;p13"/>
          <p:cNvSpPr txBox="1"/>
          <p:nvPr>
            <p:ph idx="2" type="body"/>
          </p:nvPr>
        </p:nvSpPr>
        <p:spPr>
          <a:xfrm>
            <a:off x="401406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57" name="Google Shape;157;p13"/>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13"/>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13"/>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60" name="Google Shape;160;p13"/>
          <p:cNvSpPr txBox="1"/>
          <p:nvPr>
            <p:ph idx="3" type="body"/>
          </p:nvPr>
        </p:nvSpPr>
        <p:spPr>
          <a:xfrm>
            <a:off x="703911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61" name="Google Shape;161;p13"/>
          <p:cNvSpPr/>
          <p:nvPr>
            <p:ph idx="4" type="pic"/>
          </p:nvPr>
        </p:nvSpPr>
        <p:spPr>
          <a:xfrm>
            <a:off x="989012" y="2484437"/>
            <a:ext cx="1080000" cy="1080000"/>
          </a:xfrm>
          <a:prstGeom prst="ellipse">
            <a:avLst/>
          </a:prstGeom>
          <a:solidFill>
            <a:schemeClr val="dk2"/>
          </a:solidFill>
          <a:ln>
            <a:noFill/>
          </a:ln>
        </p:spPr>
      </p:sp>
      <p:sp>
        <p:nvSpPr>
          <p:cNvPr id="162" name="Google Shape;162;p13"/>
          <p:cNvSpPr/>
          <p:nvPr>
            <p:ph idx="5" type="pic"/>
          </p:nvPr>
        </p:nvSpPr>
        <p:spPr>
          <a:xfrm>
            <a:off x="4014063" y="2484437"/>
            <a:ext cx="1080000" cy="1080000"/>
          </a:xfrm>
          <a:prstGeom prst="ellipse">
            <a:avLst/>
          </a:prstGeom>
          <a:solidFill>
            <a:schemeClr val="dk2"/>
          </a:solidFill>
          <a:ln>
            <a:noFill/>
          </a:ln>
        </p:spPr>
      </p:sp>
      <p:sp>
        <p:nvSpPr>
          <p:cNvPr id="163" name="Google Shape;163;p13"/>
          <p:cNvSpPr/>
          <p:nvPr>
            <p:ph idx="6" type="pic"/>
          </p:nvPr>
        </p:nvSpPr>
        <p:spPr>
          <a:xfrm>
            <a:off x="7039113" y="2484437"/>
            <a:ext cx="1080000" cy="1080000"/>
          </a:xfrm>
          <a:prstGeom prst="ellipse">
            <a:avLst/>
          </a:prstGeom>
          <a:solidFill>
            <a:schemeClr val="dk2"/>
          </a:solidFill>
          <a:ln>
            <a:noFill/>
          </a:ln>
        </p:spPr>
      </p:sp>
      <p:sp>
        <p:nvSpPr>
          <p:cNvPr id="164" name="Google Shape;164;p13"/>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and Intro">
  <p:cSld name="Three Content and Intro">
    <p:spTree>
      <p:nvGrpSpPr>
        <p:cNvPr id="165" name="Shape 165"/>
        <p:cNvGrpSpPr/>
        <p:nvPr/>
      </p:nvGrpSpPr>
      <p:grpSpPr>
        <a:xfrm>
          <a:off x="0" y="0"/>
          <a:ext cx="0" cy="0"/>
          <a:chOff x="0" y="0"/>
          <a:chExt cx="0" cy="0"/>
        </a:xfrm>
      </p:grpSpPr>
      <p:sp>
        <p:nvSpPr>
          <p:cNvPr id="166" name="Google Shape;166;p14"/>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14"/>
          <p:cNvSpPr txBox="1"/>
          <p:nvPr>
            <p:ph idx="1" type="body"/>
          </p:nvPr>
        </p:nvSpPr>
        <p:spPr>
          <a:xfrm>
            <a:off x="98901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68" name="Google Shape;168;p14"/>
          <p:cNvSpPr txBox="1"/>
          <p:nvPr>
            <p:ph idx="2" type="body"/>
          </p:nvPr>
        </p:nvSpPr>
        <p:spPr>
          <a:xfrm>
            <a:off x="401406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69" name="Google Shape;169;p14"/>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14"/>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14"/>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72" name="Google Shape;172;p14"/>
          <p:cNvSpPr txBox="1"/>
          <p:nvPr>
            <p:ph idx="3" type="body"/>
          </p:nvPr>
        </p:nvSpPr>
        <p:spPr>
          <a:xfrm>
            <a:off x="703911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73" name="Google Shape;173;p14"/>
          <p:cNvSpPr txBox="1"/>
          <p:nvPr>
            <p:ph idx="4" type="body"/>
          </p:nvPr>
        </p:nvSpPr>
        <p:spPr>
          <a:xfrm>
            <a:off x="989013" y="2484438"/>
            <a:ext cx="8713787" cy="129540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74" name="Google Shape;174;p14"/>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Photo">
  <p:cSld name="Content and Photo">
    <p:spTree>
      <p:nvGrpSpPr>
        <p:cNvPr id="175" name="Shape 175"/>
        <p:cNvGrpSpPr/>
        <p:nvPr/>
      </p:nvGrpSpPr>
      <p:grpSpPr>
        <a:xfrm>
          <a:off x="0" y="0"/>
          <a:ext cx="0" cy="0"/>
          <a:chOff x="0" y="0"/>
          <a:chExt cx="0" cy="0"/>
        </a:xfrm>
      </p:grpSpPr>
      <p:sp>
        <p:nvSpPr>
          <p:cNvPr id="176" name="Google Shape;176;p15"/>
          <p:cNvSpPr/>
          <p:nvPr>
            <p:ph idx="2" type="pic"/>
          </p:nvPr>
        </p:nvSpPr>
        <p:spPr>
          <a:xfrm>
            <a:off x="5345113" y="1280318"/>
            <a:ext cx="5346698" cy="6279355"/>
          </a:xfrm>
          <a:prstGeom prst="rect">
            <a:avLst/>
          </a:prstGeom>
          <a:solidFill>
            <a:schemeClr val="lt2"/>
          </a:solidFill>
          <a:ln>
            <a:noFill/>
          </a:ln>
        </p:spPr>
      </p:sp>
      <p:sp>
        <p:nvSpPr>
          <p:cNvPr id="177" name="Google Shape;177;p15"/>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15"/>
          <p:cNvSpPr txBox="1"/>
          <p:nvPr>
            <p:ph idx="1" type="body"/>
          </p:nvPr>
        </p:nvSpPr>
        <p:spPr>
          <a:xfrm>
            <a:off x="989013" y="2484438"/>
            <a:ext cx="360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179" name="Google Shape;179;p15"/>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15"/>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15"/>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82" name="Google Shape;182;p15"/>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3" name="Shape 183"/>
        <p:cNvGrpSpPr/>
        <p:nvPr/>
      </p:nvGrpSpPr>
      <p:grpSpPr>
        <a:xfrm>
          <a:off x="0" y="0"/>
          <a:ext cx="0" cy="0"/>
          <a:chOff x="0" y="0"/>
          <a:chExt cx="0" cy="0"/>
        </a:xfrm>
      </p:grpSpPr>
      <p:sp>
        <p:nvSpPr>
          <p:cNvPr id="184" name="Google Shape;184;p16"/>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16"/>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16"/>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16"/>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188" name="Google Shape;188;p16"/>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9" name="Shape 189"/>
        <p:cNvGrpSpPr/>
        <p:nvPr/>
      </p:nvGrpSpPr>
      <p:grpSpPr>
        <a:xfrm>
          <a:off x="0" y="0"/>
          <a:ext cx="0" cy="0"/>
          <a:chOff x="0" y="0"/>
          <a:chExt cx="0" cy="0"/>
        </a:xfrm>
      </p:grpSpPr>
      <p:sp>
        <p:nvSpPr>
          <p:cNvPr id="190" name="Google Shape;190;p17"/>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17"/>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17"/>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lay">
  <p:cSld name="Display">
    <p:bg>
      <p:bgPr>
        <a:solidFill>
          <a:schemeClr val="accent1"/>
        </a:solidFill>
      </p:bgPr>
    </p:bg>
    <p:spTree>
      <p:nvGrpSpPr>
        <p:cNvPr id="193" name="Shape 193"/>
        <p:cNvGrpSpPr/>
        <p:nvPr/>
      </p:nvGrpSpPr>
      <p:grpSpPr>
        <a:xfrm>
          <a:off x="0" y="0"/>
          <a:ext cx="0" cy="0"/>
          <a:chOff x="0" y="0"/>
          <a:chExt cx="0" cy="0"/>
        </a:xfrm>
      </p:grpSpPr>
      <p:sp>
        <p:nvSpPr>
          <p:cNvPr id="194" name="Google Shape;194;p18"/>
          <p:cNvSpPr/>
          <p:nvPr/>
        </p:nvSpPr>
        <p:spPr>
          <a:xfrm>
            <a:off x="0" y="0"/>
            <a:ext cx="10693400" cy="1838325"/>
          </a:xfrm>
          <a:custGeom>
            <a:rect b="b" l="l" r="r" t="t"/>
            <a:pathLst>
              <a:path extrusionOk="0" h="4820" w="28069">
                <a:moveTo>
                  <a:pt x="0" y="0"/>
                </a:moveTo>
                <a:lnTo>
                  <a:pt x="28064" y="0"/>
                </a:lnTo>
                <a:cubicBezTo>
                  <a:pt x="28057" y="1074"/>
                  <a:pt x="28069" y="2284"/>
                  <a:pt x="28062" y="3357"/>
                </a:cubicBezTo>
                <a:lnTo>
                  <a:pt x="0" y="482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5" name="Google Shape;195;p18"/>
          <p:cNvSpPr txBox="1"/>
          <p:nvPr>
            <p:ph type="title"/>
          </p:nvPr>
        </p:nvSpPr>
        <p:spPr>
          <a:xfrm>
            <a:off x="1" y="0"/>
            <a:ext cx="10691824" cy="1835944"/>
          </a:xfrm>
          <a:prstGeom prst="rect">
            <a:avLst/>
          </a:prstGeom>
          <a:noFill/>
          <a:ln>
            <a:noFill/>
          </a:ln>
        </p:spPr>
        <p:txBody>
          <a:bodyPr anchorCtr="0" anchor="b" bIns="828000" lIns="3996000" spcFirstLastPara="1" rIns="0" wrap="square" tIns="0">
            <a:noAutofit/>
          </a:bodyPr>
          <a:lstStyle>
            <a:lvl1pPr lvl="0" algn="l">
              <a:lnSpc>
                <a:spcPct val="90000"/>
              </a:lnSpc>
              <a:spcBef>
                <a:spcPts val="0"/>
              </a:spcBef>
              <a:spcAft>
                <a:spcPts val="0"/>
              </a:spcAft>
              <a:buClr>
                <a:schemeClr val="lt1"/>
              </a:buClr>
              <a:buSzPts val="291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18"/>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18"/>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18"/>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pic>
        <p:nvPicPr>
          <p:cNvPr id="199" name="Google Shape;199;p18"/>
          <p:cNvPicPr preferRelativeResize="0"/>
          <p:nvPr/>
        </p:nvPicPr>
        <p:blipFill rotWithShape="1">
          <a:blip r:embed="rId2">
            <a:alphaModFix/>
          </a:blip>
          <a:srcRect b="0" l="0" r="0" t="0"/>
          <a:stretch/>
        </p:blipFill>
        <p:spPr>
          <a:xfrm>
            <a:off x="434398" y="444377"/>
            <a:ext cx="2700000" cy="950830"/>
          </a:xfrm>
          <a:prstGeom prst="rect">
            <a:avLst/>
          </a:prstGeom>
          <a:noFill/>
          <a:ln>
            <a:noFill/>
          </a:ln>
        </p:spPr>
      </p:pic>
      <p:sp>
        <p:nvSpPr>
          <p:cNvPr id="200" name="Google Shape;200;p18"/>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background colour from Theme Colors palette (Format Background &gt; Solid Fill). Use white text on pink/purple and black on green/yellow.</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bg>
      <p:bgPr>
        <a:solidFill>
          <a:schemeClr val="accent2"/>
        </a:solidFill>
      </p:bgPr>
    </p:bg>
    <p:spTree>
      <p:nvGrpSpPr>
        <p:cNvPr id="201" name="Shape 201"/>
        <p:cNvGrpSpPr/>
        <p:nvPr/>
      </p:nvGrpSpPr>
      <p:grpSpPr>
        <a:xfrm>
          <a:off x="0" y="0"/>
          <a:ext cx="0" cy="0"/>
          <a:chOff x="0" y="0"/>
          <a:chExt cx="0" cy="0"/>
        </a:xfrm>
      </p:grpSpPr>
      <p:pic>
        <p:nvPicPr>
          <p:cNvPr id="202" name="Google Shape;202;p19"/>
          <p:cNvPicPr preferRelativeResize="0"/>
          <p:nvPr/>
        </p:nvPicPr>
        <p:blipFill rotWithShape="1">
          <a:blip r:embed="rId2">
            <a:alphaModFix/>
          </a:blip>
          <a:srcRect b="0" l="0" r="0" t="0"/>
          <a:stretch/>
        </p:blipFill>
        <p:spPr>
          <a:xfrm>
            <a:off x="1673231" y="2436895"/>
            <a:ext cx="7626089" cy="2685600"/>
          </a:xfrm>
          <a:prstGeom prst="rect">
            <a:avLst/>
          </a:prstGeom>
          <a:noFill/>
          <a:ln>
            <a:noFill/>
          </a:ln>
        </p:spPr>
      </p:pic>
      <p:sp>
        <p:nvSpPr>
          <p:cNvPr id="203" name="Google Shape;203;p19"/>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19"/>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19"/>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light bg)">
  <p:cSld name="Closing (light bg)">
    <p:bg>
      <p:bgPr>
        <a:solidFill>
          <a:schemeClr val="accent3"/>
        </a:solidFill>
      </p:bgPr>
    </p:bg>
    <p:spTree>
      <p:nvGrpSpPr>
        <p:cNvPr id="206" name="Shape 206"/>
        <p:cNvGrpSpPr/>
        <p:nvPr/>
      </p:nvGrpSpPr>
      <p:grpSpPr>
        <a:xfrm>
          <a:off x="0" y="0"/>
          <a:ext cx="0" cy="0"/>
          <a:chOff x="0" y="0"/>
          <a:chExt cx="0" cy="0"/>
        </a:xfrm>
      </p:grpSpPr>
      <p:pic>
        <p:nvPicPr>
          <p:cNvPr descr="A black background with a black square&#10;&#10;Description automatically generated with medium confidence" id="207" name="Google Shape;207;p20"/>
          <p:cNvPicPr preferRelativeResize="0"/>
          <p:nvPr/>
        </p:nvPicPr>
        <p:blipFill rotWithShape="1">
          <a:blip r:embed="rId2">
            <a:alphaModFix/>
          </a:blip>
          <a:srcRect b="0" l="0" r="0" t="0"/>
          <a:stretch/>
        </p:blipFill>
        <p:spPr>
          <a:xfrm>
            <a:off x="1673225" y="2439987"/>
            <a:ext cx="7581900" cy="2679700"/>
          </a:xfrm>
          <a:prstGeom prst="rect">
            <a:avLst/>
          </a:prstGeom>
          <a:noFill/>
          <a:ln>
            <a:noFill/>
          </a:ln>
        </p:spPr>
      </p:pic>
      <p:sp>
        <p:nvSpPr>
          <p:cNvPr id="208" name="Google Shape;208;p20"/>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20"/>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20"/>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bg>
      <p:bgPr>
        <a:solidFill>
          <a:schemeClr val="accent2"/>
        </a:solidFill>
      </p:bgPr>
    </p:bg>
    <p:spTree>
      <p:nvGrpSpPr>
        <p:cNvPr id="217" name="Shape 217"/>
        <p:cNvGrpSpPr/>
        <p:nvPr/>
      </p:nvGrpSpPr>
      <p:grpSpPr>
        <a:xfrm>
          <a:off x="0" y="0"/>
          <a:ext cx="0" cy="0"/>
          <a:chOff x="0" y="0"/>
          <a:chExt cx="0" cy="0"/>
        </a:xfrm>
      </p:grpSpPr>
      <p:sp>
        <p:nvSpPr>
          <p:cNvPr id="218" name="Google Shape;218;p22"/>
          <p:cNvSpPr txBox="1"/>
          <p:nvPr>
            <p:ph type="ctrTitle"/>
          </p:nvPr>
        </p:nvSpPr>
        <p:spPr>
          <a:xfrm>
            <a:off x="468313" y="685387"/>
            <a:ext cx="6162675" cy="14400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5600"/>
              <a:buFont typeface="Arial"/>
              <a:buNone/>
              <a:defRPr sz="5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22"/>
          <p:cNvSpPr txBox="1"/>
          <p:nvPr>
            <p:ph idx="1" type="subTitle"/>
          </p:nvPr>
        </p:nvSpPr>
        <p:spPr>
          <a:xfrm>
            <a:off x="496890" y="2715855"/>
            <a:ext cx="6186485" cy="10639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700"/>
              <a:buNone/>
              <a:defRPr b="1" sz="2700">
                <a:solidFill>
                  <a:schemeClr val="lt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220" name="Google Shape;220;p22"/>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22"/>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22" name="Google Shape;222;p22"/>
          <p:cNvSpPr/>
          <p:nvPr>
            <p:ph idx="2" type="pic"/>
          </p:nvPr>
        </p:nvSpPr>
        <p:spPr>
          <a:xfrm>
            <a:off x="6371813" y="0"/>
            <a:ext cx="4320000" cy="7559675"/>
          </a:xfrm>
          <a:prstGeom prst="rect">
            <a:avLst/>
          </a:prstGeom>
          <a:solidFill>
            <a:schemeClr val="lt1"/>
          </a:solidFill>
          <a:ln>
            <a:noFill/>
          </a:ln>
        </p:spPr>
      </p:sp>
      <p:pic>
        <p:nvPicPr>
          <p:cNvPr id="223" name="Google Shape;223;p22"/>
          <p:cNvPicPr preferRelativeResize="0"/>
          <p:nvPr/>
        </p:nvPicPr>
        <p:blipFill rotWithShape="1">
          <a:blip r:embed="rId2">
            <a:alphaModFix/>
          </a:blip>
          <a:srcRect b="0" l="0" r="0" t="0"/>
          <a:stretch/>
        </p:blipFill>
        <p:spPr>
          <a:xfrm>
            <a:off x="432202" y="6142120"/>
            <a:ext cx="2699998" cy="950830"/>
          </a:xfrm>
          <a:prstGeom prst="rect">
            <a:avLst/>
          </a:prstGeom>
          <a:noFill/>
          <a:ln>
            <a:noFill/>
          </a:ln>
        </p:spPr>
      </p:pic>
      <p:sp>
        <p:nvSpPr>
          <p:cNvPr id="224" name="Google Shape;224;p22"/>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Optionally, add picture on right.</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accent2"/>
        </a:solidFill>
      </p:bgPr>
    </p:bg>
    <p:spTree>
      <p:nvGrpSpPr>
        <p:cNvPr id="225" name="Shape 225"/>
        <p:cNvGrpSpPr/>
        <p:nvPr/>
      </p:nvGrpSpPr>
      <p:grpSpPr>
        <a:xfrm>
          <a:off x="0" y="0"/>
          <a:ext cx="0" cy="0"/>
          <a:chOff x="0" y="0"/>
          <a:chExt cx="0" cy="0"/>
        </a:xfrm>
      </p:grpSpPr>
      <p:sp>
        <p:nvSpPr>
          <p:cNvPr id="226" name="Google Shape;226;p23"/>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5880"/>
              <a:buFont typeface="Arial"/>
              <a:buNone/>
              <a:defRPr sz="588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23"/>
          <p:cNvSpPr txBox="1"/>
          <p:nvPr>
            <p:ph idx="1" type="subTitle"/>
          </p:nvPr>
        </p:nvSpPr>
        <p:spPr>
          <a:xfrm>
            <a:off x="496890" y="2679342"/>
            <a:ext cx="6186485" cy="1100495"/>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000"/>
              <a:buNone/>
              <a:defRPr b="1" sz="3000">
                <a:solidFill>
                  <a:schemeClr val="lt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228" name="Google Shape;228;p23"/>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23"/>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30" name="Google Shape;230;p23"/>
          <p:cNvSpPr/>
          <p:nvPr>
            <p:ph idx="2" type="pic"/>
          </p:nvPr>
        </p:nvSpPr>
        <p:spPr>
          <a:xfrm>
            <a:off x="6371813" y="0"/>
            <a:ext cx="4320000" cy="7559675"/>
          </a:xfrm>
          <a:prstGeom prst="rect">
            <a:avLst/>
          </a:prstGeom>
          <a:solidFill>
            <a:schemeClr val="lt1"/>
          </a:solidFill>
          <a:ln>
            <a:noFill/>
          </a:ln>
        </p:spPr>
      </p:sp>
      <p:pic>
        <p:nvPicPr>
          <p:cNvPr id="231" name="Google Shape;231;p23"/>
          <p:cNvPicPr preferRelativeResize="0"/>
          <p:nvPr/>
        </p:nvPicPr>
        <p:blipFill rotWithShape="1">
          <a:blip r:embed="rId2">
            <a:alphaModFix/>
          </a:blip>
          <a:srcRect b="0" l="0" r="0" t="0"/>
          <a:stretch/>
        </p:blipFill>
        <p:spPr>
          <a:xfrm>
            <a:off x="432202" y="6142120"/>
            <a:ext cx="2699998" cy="950830"/>
          </a:xfrm>
          <a:prstGeom prst="rect">
            <a:avLst/>
          </a:prstGeom>
          <a:noFill/>
          <a:ln>
            <a:noFill/>
          </a:ln>
        </p:spPr>
      </p:pic>
      <p:sp>
        <p:nvSpPr>
          <p:cNvPr id="232" name="Google Shape;232;p23"/>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Use Crop tool to adjust picture, or delete for white stripe on right.</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0" type="tx">
  <p:cSld name="TITLE_AND_BODY">
    <p:spTree>
      <p:nvGrpSpPr>
        <p:cNvPr id="233" name="Shape 233"/>
        <p:cNvGrpSpPr/>
        <p:nvPr/>
      </p:nvGrpSpPr>
      <p:grpSpPr>
        <a:xfrm>
          <a:off x="0" y="0"/>
          <a:ext cx="0" cy="0"/>
          <a:chOff x="0" y="0"/>
          <a:chExt cx="0" cy="0"/>
        </a:xfrm>
      </p:grpSpPr>
      <p:sp>
        <p:nvSpPr>
          <p:cNvPr id="234" name="Google Shape;234;p24"/>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 name="Google Shape;235;p24"/>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36" name="Google Shape;236;p24"/>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defRPr>
            </a:lvl1pPr>
            <a:lvl2pPr indent="0" lvl="1" marL="0" algn="l">
              <a:spcBef>
                <a:spcPts val="0"/>
              </a:spcBef>
              <a:buNone/>
              <a:defRPr b="1" sz="1200">
                <a:solidFill>
                  <a:schemeClr val="dk1"/>
                </a:solidFill>
              </a:defRPr>
            </a:lvl2pPr>
            <a:lvl3pPr indent="0" lvl="2" marL="0" algn="l">
              <a:spcBef>
                <a:spcPts val="0"/>
              </a:spcBef>
              <a:buNone/>
              <a:defRPr b="1" sz="1200">
                <a:solidFill>
                  <a:schemeClr val="dk1"/>
                </a:solidFill>
              </a:defRPr>
            </a:lvl3pPr>
            <a:lvl4pPr indent="0" lvl="3" marL="0" algn="l">
              <a:spcBef>
                <a:spcPts val="0"/>
              </a:spcBef>
              <a:buNone/>
              <a:defRPr b="1" sz="1200">
                <a:solidFill>
                  <a:schemeClr val="dk1"/>
                </a:solidFill>
              </a:defRPr>
            </a:lvl4pPr>
            <a:lvl5pPr indent="0" lvl="4" marL="0" algn="l">
              <a:spcBef>
                <a:spcPts val="0"/>
              </a:spcBef>
              <a:buNone/>
              <a:defRPr b="1" sz="1200">
                <a:solidFill>
                  <a:schemeClr val="dk1"/>
                </a:solidFill>
              </a:defRPr>
            </a:lvl5pPr>
            <a:lvl6pPr indent="0" lvl="5" marL="0" algn="l">
              <a:spcBef>
                <a:spcPts val="0"/>
              </a:spcBef>
              <a:buNone/>
              <a:defRPr b="1" sz="1200">
                <a:solidFill>
                  <a:schemeClr val="dk1"/>
                </a:solidFill>
              </a:defRPr>
            </a:lvl6pPr>
            <a:lvl7pPr indent="0" lvl="6" marL="0" algn="l">
              <a:spcBef>
                <a:spcPts val="0"/>
              </a:spcBef>
              <a:buNone/>
              <a:defRPr b="1" sz="1200">
                <a:solidFill>
                  <a:schemeClr val="dk1"/>
                </a:solidFill>
              </a:defRPr>
            </a:lvl7pPr>
            <a:lvl8pPr indent="0" lvl="7" marL="0" algn="l">
              <a:spcBef>
                <a:spcPts val="0"/>
              </a:spcBef>
              <a:buNone/>
              <a:defRPr b="1" sz="1200">
                <a:solidFill>
                  <a:schemeClr val="dk1"/>
                </a:solidFill>
              </a:defRPr>
            </a:lvl8pPr>
            <a:lvl9pPr indent="0" lvl="8" marL="0" algn="l">
              <a:spcBef>
                <a:spcPts val="0"/>
              </a:spcBef>
              <a:buNone/>
              <a:defRPr b="1" sz="1200">
                <a:solidFill>
                  <a:schemeClr val="dk1"/>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7" name="Shape 237"/>
        <p:cNvGrpSpPr/>
        <p:nvPr/>
      </p:nvGrpSpPr>
      <p:grpSpPr>
        <a:xfrm>
          <a:off x="0" y="0"/>
          <a:ext cx="0" cy="0"/>
          <a:chOff x="0" y="0"/>
          <a:chExt cx="0" cy="0"/>
        </a:xfrm>
      </p:grpSpPr>
      <p:sp>
        <p:nvSpPr>
          <p:cNvPr id="238" name="Google Shape;238;p25"/>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 name="Google Shape;239;p25"/>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40" name="Google Shape;240;p25"/>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25"/>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25"/>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243" name="Google Shape;243;p25"/>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4" name="Shape 244"/>
        <p:cNvGrpSpPr/>
        <p:nvPr/>
      </p:nvGrpSpPr>
      <p:grpSpPr>
        <a:xfrm>
          <a:off x="0" y="0"/>
          <a:ext cx="0" cy="0"/>
          <a:chOff x="0" y="0"/>
          <a:chExt cx="0" cy="0"/>
        </a:xfrm>
      </p:grpSpPr>
      <p:sp>
        <p:nvSpPr>
          <p:cNvPr id="245" name="Google Shape;245;p26"/>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26"/>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26"/>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and Intro">
  <p:cSld name="Three Content and Intro">
    <p:spTree>
      <p:nvGrpSpPr>
        <p:cNvPr id="248" name="Shape 248"/>
        <p:cNvGrpSpPr/>
        <p:nvPr/>
      </p:nvGrpSpPr>
      <p:grpSpPr>
        <a:xfrm>
          <a:off x="0" y="0"/>
          <a:ext cx="0" cy="0"/>
          <a:chOff x="0" y="0"/>
          <a:chExt cx="0" cy="0"/>
        </a:xfrm>
      </p:grpSpPr>
      <p:sp>
        <p:nvSpPr>
          <p:cNvPr id="249" name="Google Shape;249;p27"/>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27"/>
          <p:cNvSpPr txBox="1"/>
          <p:nvPr>
            <p:ph idx="1" type="body"/>
          </p:nvPr>
        </p:nvSpPr>
        <p:spPr>
          <a:xfrm>
            <a:off x="98901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51" name="Google Shape;251;p27"/>
          <p:cNvSpPr txBox="1"/>
          <p:nvPr>
            <p:ph idx="2" type="body"/>
          </p:nvPr>
        </p:nvSpPr>
        <p:spPr>
          <a:xfrm>
            <a:off x="401406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52" name="Google Shape;252;p27"/>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27"/>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27"/>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255" name="Google Shape;255;p27"/>
          <p:cNvSpPr txBox="1"/>
          <p:nvPr>
            <p:ph idx="3" type="body"/>
          </p:nvPr>
        </p:nvSpPr>
        <p:spPr>
          <a:xfrm>
            <a:off x="7039113" y="3779838"/>
            <a:ext cx="2664000" cy="27717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56" name="Google Shape;256;p27"/>
          <p:cNvSpPr txBox="1"/>
          <p:nvPr>
            <p:ph idx="4" type="body"/>
          </p:nvPr>
        </p:nvSpPr>
        <p:spPr>
          <a:xfrm>
            <a:off x="989013" y="2484438"/>
            <a:ext cx="8713787" cy="129540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257" name="Google Shape;257;p27"/>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bg>
      <p:bgPr>
        <a:solidFill>
          <a:schemeClr val="accent2"/>
        </a:solidFill>
      </p:bgPr>
    </p:bg>
    <p:spTree>
      <p:nvGrpSpPr>
        <p:cNvPr id="258" name="Shape 258"/>
        <p:cNvGrpSpPr/>
        <p:nvPr/>
      </p:nvGrpSpPr>
      <p:grpSpPr>
        <a:xfrm>
          <a:off x="0" y="0"/>
          <a:ext cx="0" cy="0"/>
          <a:chOff x="0" y="0"/>
          <a:chExt cx="0" cy="0"/>
        </a:xfrm>
      </p:grpSpPr>
      <p:pic>
        <p:nvPicPr>
          <p:cNvPr id="259" name="Google Shape;259;p28"/>
          <p:cNvPicPr preferRelativeResize="0"/>
          <p:nvPr/>
        </p:nvPicPr>
        <p:blipFill rotWithShape="1">
          <a:blip r:embed="rId2">
            <a:alphaModFix/>
          </a:blip>
          <a:srcRect b="0" l="0" r="0" t="0"/>
          <a:stretch/>
        </p:blipFill>
        <p:spPr>
          <a:xfrm>
            <a:off x="1673231" y="2436895"/>
            <a:ext cx="7626089" cy="2685600"/>
          </a:xfrm>
          <a:prstGeom prst="rect">
            <a:avLst/>
          </a:prstGeom>
          <a:noFill/>
          <a:ln>
            <a:noFill/>
          </a:ln>
        </p:spPr>
      </p:pic>
      <p:sp>
        <p:nvSpPr>
          <p:cNvPr id="260" name="Google Shape;260;p28"/>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28"/>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28"/>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light bg)" showMasterSp="0">
  <p:cSld name="Title Slide (light bg)">
    <p:bg>
      <p:bgPr>
        <a:solidFill>
          <a:srgbClr val="53DA3F"/>
        </a:solidFill>
      </p:bgPr>
    </p:bg>
    <p:spTree>
      <p:nvGrpSpPr>
        <p:cNvPr id="263" name="Shape 263"/>
        <p:cNvGrpSpPr/>
        <p:nvPr/>
      </p:nvGrpSpPr>
      <p:grpSpPr>
        <a:xfrm>
          <a:off x="0" y="0"/>
          <a:ext cx="0" cy="0"/>
          <a:chOff x="0" y="0"/>
          <a:chExt cx="0" cy="0"/>
        </a:xfrm>
      </p:grpSpPr>
      <p:pic>
        <p:nvPicPr>
          <p:cNvPr descr="A black background with a black square&#10;&#10;Description automatically generated with medium confidence" id="264" name="Google Shape;264;p29"/>
          <p:cNvPicPr preferRelativeResize="0"/>
          <p:nvPr/>
        </p:nvPicPr>
        <p:blipFill rotWithShape="1">
          <a:blip r:embed="rId2">
            <a:alphaModFix/>
          </a:blip>
          <a:srcRect b="0" l="0" r="0" t="0"/>
          <a:stretch/>
        </p:blipFill>
        <p:spPr>
          <a:xfrm>
            <a:off x="432202" y="6142120"/>
            <a:ext cx="2690264" cy="950830"/>
          </a:xfrm>
          <a:prstGeom prst="rect">
            <a:avLst/>
          </a:prstGeom>
          <a:noFill/>
          <a:ln>
            <a:noFill/>
          </a:ln>
        </p:spPr>
      </p:pic>
      <p:sp>
        <p:nvSpPr>
          <p:cNvPr id="265" name="Google Shape;265;p29"/>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5880"/>
              <a:buFont typeface="Arial"/>
              <a:buNone/>
              <a:defRPr sz="588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29"/>
          <p:cNvSpPr txBox="1"/>
          <p:nvPr>
            <p:ph idx="1" type="subTitle"/>
          </p:nvPr>
        </p:nvSpPr>
        <p:spPr>
          <a:xfrm>
            <a:off x="496890" y="2679342"/>
            <a:ext cx="6186485" cy="1100495"/>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000"/>
              <a:buNone/>
              <a:defRPr b="1" sz="3000">
                <a:solidFill>
                  <a:schemeClr val="dk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267" name="Google Shape;267;p29"/>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29"/>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69" name="Google Shape;269;p29"/>
          <p:cNvSpPr/>
          <p:nvPr>
            <p:ph idx="2" type="pic"/>
          </p:nvPr>
        </p:nvSpPr>
        <p:spPr>
          <a:xfrm>
            <a:off x="6371813" y="0"/>
            <a:ext cx="4320000" cy="7559675"/>
          </a:xfrm>
          <a:prstGeom prst="rect">
            <a:avLst/>
          </a:prstGeom>
          <a:solidFill>
            <a:schemeClr val="lt1"/>
          </a:solidFill>
          <a:ln>
            <a:noFill/>
          </a:ln>
        </p:spPr>
      </p:sp>
      <p:sp>
        <p:nvSpPr>
          <p:cNvPr id="270" name="Google Shape;270;p29"/>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Clr>
                <a:schemeClr val="dk1"/>
              </a:buClr>
              <a:buSzPts val="900"/>
              <a:buFont typeface="Arial"/>
              <a:buNone/>
            </a:pPr>
            <a:r>
              <a:rPr lang="en-GB" sz="900">
                <a:solidFill>
                  <a:schemeClr val="dk1"/>
                </a:solidFill>
                <a:latin typeface="Arial"/>
                <a:ea typeface="Arial"/>
                <a:cs typeface="Arial"/>
                <a:sym typeface="Arial"/>
              </a:rPr>
              <a:t>Use this layout in green or yellow, chosen from the Theme Colors palette (Format Background &gt; Solid Fill). Use Crop tool to adjust picture, or delete for white stripe on right.</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ght bg)" showMasterSp="0">
  <p:cSld name="Section Header (light bg)">
    <p:bg>
      <p:bgPr>
        <a:solidFill>
          <a:schemeClr val="accent3"/>
        </a:solidFill>
      </p:bgPr>
    </p:bg>
    <p:spTree>
      <p:nvGrpSpPr>
        <p:cNvPr id="271" name="Shape 271"/>
        <p:cNvGrpSpPr/>
        <p:nvPr/>
      </p:nvGrpSpPr>
      <p:grpSpPr>
        <a:xfrm>
          <a:off x="0" y="0"/>
          <a:ext cx="0" cy="0"/>
          <a:chOff x="0" y="0"/>
          <a:chExt cx="0" cy="0"/>
        </a:xfrm>
      </p:grpSpPr>
      <p:pic>
        <p:nvPicPr>
          <p:cNvPr descr="A black background with a black square&#10;&#10;Description automatically generated with medium confidence" id="272" name="Google Shape;272;p30"/>
          <p:cNvPicPr preferRelativeResize="0"/>
          <p:nvPr/>
        </p:nvPicPr>
        <p:blipFill rotWithShape="1">
          <a:blip r:embed="rId2">
            <a:alphaModFix/>
          </a:blip>
          <a:srcRect b="0" l="0" r="0" t="0"/>
          <a:stretch/>
        </p:blipFill>
        <p:spPr>
          <a:xfrm>
            <a:off x="432202" y="6142120"/>
            <a:ext cx="2690264" cy="950830"/>
          </a:xfrm>
          <a:prstGeom prst="rect">
            <a:avLst/>
          </a:prstGeom>
          <a:noFill/>
          <a:ln>
            <a:noFill/>
          </a:ln>
        </p:spPr>
      </p:pic>
      <p:sp>
        <p:nvSpPr>
          <p:cNvPr id="273" name="Google Shape;273;p30"/>
          <p:cNvSpPr txBox="1"/>
          <p:nvPr>
            <p:ph type="ctrTitle"/>
          </p:nvPr>
        </p:nvSpPr>
        <p:spPr>
          <a:xfrm>
            <a:off x="468313" y="685387"/>
            <a:ext cx="6162675" cy="14400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5600"/>
              <a:buFont typeface="Arial"/>
              <a:buNone/>
              <a:defRPr sz="5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30"/>
          <p:cNvSpPr txBox="1"/>
          <p:nvPr>
            <p:ph idx="1" type="subTitle"/>
          </p:nvPr>
        </p:nvSpPr>
        <p:spPr>
          <a:xfrm>
            <a:off x="496890" y="2715855"/>
            <a:ext cx="6186485" cy="10639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700"/>
              <a:buNone/>
              <a:defRPr b="1" sz="2700">
                <a:solidFill>
                  <a:schemeClr val="dk1"/>
                </a:solidFill>
              </a:defRPr>
            </a:lvl1pPr>
            <a:lvl2pPr lvl="1" algn="ctr">
              <a:lnSpc>
                <a:spcPct val="100000"/>
              </a:lnSpc>
              <a:spcBef>
                <a:spcPts val="1200"/>
              </a:spcBef>
              <a:spcAft>
                <a:spcPts val="0"/>
              </a:spcAft>
              <a:buClr>
                <a:schemeClr val="dk1"/>
              </a:buClr>
              <a:buSzPts val="2205"/>
              <a:buNone/>
              <a:defRPr sz="2205"/>
            </a:lvl2pPr>
            <a:lvl3pPr lvl="2" algn="ctr">
              <a:lnSpc>
                <a:spcPct val="100000"/>
              </a:lnSpc>
              <a:spcBef>
                <a:spcPts val="900"/>
              </a:spcBef>
              <a:spcAft>
                <a:spcPts val="0"/>
              </a:spcAft>
              <a:buClr>
                <a:schemeClr val="dk1"/>
              </a:buClr>
              <a:buSzPts val="1984"/>
              <a:buNone/>
              <a:defRPr sz="1984"/>
            </a:lvl3pPr>
            <a:lvl4pPr lvl="3" algn="ctr">
              <a:lnSpc>
                <a:spcPct val="120000"/>
              </a:lnSpc>
              <a:spcBef>
                <a:spcPts val="900"/>
              </a:spcBef>
              <a:spcAft>
                <a:spcPts val="0"/>
              </a:spcAft>
              <a:buClr>
                <a:schemeClr val="dk1"/>
              </a:buClr>
              <a:buSzPts val="1764"/>
              <a:buNone/>
              <a:defRPr sz="1764"/>
            </a:lvl4pPr>
            <a:lvl5pPr lvl="4" algn="ctr">
              <a:lnSpc>
                <a:spcPct val="120000"/>
              </a:lnSpc>
              <a:spcBef>
                <a:spcPts val="450"/>
              </a:spcBef>
              <a:spcAft>
                <a:spcPts val="0"/>
              </a:spcAft>
              <a:buClr>
                <a:schemeClr val="dk1"/>
              </a:buClr>
              <a:buSzPts val="1764"/>
              <a:buNone/>
              <a:defRPr sz="1764"/>
            </a:lvl5pPr>
            <a:lvl6pPr lvl="5" algn="ctr">
              <a:lnSpc>
                <a:spcPct val="120000"/>
              </a:lnSpc>
              <a:spcBef>
                <a:spcPts val="450"/>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p:txBody>
      </p:sp>
      <p:sp>
        <p:nvSpPr>
          <p:cNvPr id="275" name="Google Shape;275;p30"/>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rgbClr val="8400C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30"/>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rgbClr val="8400C6"/>
                </a:solidFill>
                <a:latin typeface="Arial"/>
                <a:ea typeface="Arial"/>
                <a:cs typeface="Arial"/>
                <a:sym typeface="Arial"/>
              </a:defRPr>
            </a:lvl1pPr>
            <a:lvl2pPr indent="0" lvl="1" marL="0" algn="l">
              <a:spcBef>
                <a:spcPts val="0"/>
              </a:spcBef>
              <a:buNone/>
              <a:defRPr b="1" sz="1200">
                <a:solidFill>
                  <a:srgbClr val="8400C6"/>
                </a:solidFill>
                <a:latin typeface="Arial"/>
                <a:ea typeface="Arial"/>
                <a:cs typeface="Arial"/>
                <a:sym typeface="Arial"/>
              </a:defRPr>
            </a:lvl2pPr>
            <a:lvl3pPr indent="0" lvl="2" marL="0" algn="l">
              <a:spcBef>
                <a:spcPts val="0"/>
              </a:spcBef>
              <a:buNone/>
              <a:defRPr b="1" sz="1200">
                <a:solidFill>
                  <a:srgbClr val="8400C6"/>
                </a:solidFill>
                <a:latin typeface="Arial"/>
                <a:ea typeface="Arial"/>
                <a:cs typeface="Arial"/>
                <a:sym typeface="Arial"/>
              </a:defRPr>
            </a:lvl3pPr>
            <a:lvl4pPr indent="0" lvl="3" marL="0" algn="l">
              <a:spcBef>
                <a:spcPts val="0"/>
              </a:spcBef>
              <a:buNone/>
              <a:defRPr b="1" sz="1200">
                <a:solidFill>
                  <a:srgbClr val="8400C6"/>
                </a:solidFill>
                <a:latin typeface="Arial"/>
                <a:ea typeface="Arial"/>
                <a:cs typeface="Arial"/>
                <a:sym typeface="Arial"/>
              </a:defRPr>
            </a:lvl4pPr>
            <a:lvl5pPr indent="0" lvl="4" marL="0" algn="l">
              <a:spcBef>
                <a:spcPts val="0"/>
              </a:spcBef>
              <a:buNone/>
              <a:defRPr b="1" sz="1200">
                <a:solidFill>
                  <a:srgbClr val="8400C6"/>
                </a:solidFill>
                <a:latin typeface="Arial"/>
                <a:ea typeface="Arial"/>
                <a:cs typeface="Arial"/>
                <a:sym typeface="Arial"/>
              </a:defRPr>
            </a:lvl5pPr>
            <a:lvl6pPr indent="0" lvl="5" marL="0" algn="l">
              <a:spcBef>
                <a:spcPts val="0"/>
              </a:spcBef>
              <a:buNone/>
              <a:defRPr b="1" sz="1200">
                <a:solidFill>
                  <a:srgbClr val="8400C6"/>
                </a:solidFill>
                <a:latin typeface="Arial"/>
                <a:ea typeface="Arial"/>
                <a:cs typeface="Arial"/>
                <a:sym typeface="Arial"/>
              </a:defRPr>
            </a:lvl6pPr>
            <a:lvl7pPr indent="0" lvl="6" marL="0" algn="l">
              <a:spcBef>
                <a:spcPts val="0"/>
              </a:spcBef>
              <a:buNone/>
              <a:defRPr b="1" sz="1200">
                <a:solidFill>
                  <a:srgbClr val="8400C6"/>
                </a:solidFill>
                <a:latin typeface="Arial"/>
                <a:ea typeface="Arial"/>
                <a:cs typeface="Arial"/>
                <a:sym typeface="Arial"/>
              </a:defRPr>
            </a:lvl7pPr>
            <a:lvl8pPr indent="0" lvl="7" marL="0" algn="l">
              <a:spcBef>
                <a:spcPts val="0"/>
              </a:spcBef>
              <a:buNone/>
              <a:defRPr b="1" sz="1200">
                <a:solidFill>
                  <a:srgbClr val="8400C6"/>
                </a:solidFill>
                <a:latin typeface="Arial"/>
                <a:ea typeface="Arial"/>
                <a:cs typeface="Arial"/>
                <a:sym typeface="Arial"/>
              </a:defRPr>
            </a:lvl8pPr>
            <a:lvl9pPr indent="0" lvl="8" marL="0" algn="l">
              <a:spcBef>
                <a:spcPts val="0"/>
              </a:spcBef>
              <a:buNone/>
              <a:defRPr b="1" sz="1200">
                <a:solidFill>
                  <a:srgbClr val="8400C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77" name="Google Shape;277;p30"/>
          <p:cNvSpPr/>
          <p:nvPr>
            <p:ph idx="2" type="pic"/>
          </p:nvPr>
        </p:nvSpPr>
        <p:spPr>
          <a:xfrm>
            <a:off x="6371813" y="0"/>
            <a:ext cx="4320000" cy="7559675"/>
          </a:xfrm>
          <a:prstGeom prst="rect">
            <a:avLst/>
          </a:prstGeom>
          <a:solidFill>
            <a:schemeClr val="lt1"/>
          </a:solidFill>
          <a:ln>
            <a:noFill/>
          </a:ln>
        </p:spPr>
      </p:sp>
      <p:sp>
        <p:nvSpPr>
          <p:cNvPr id="278" name="Google Shape;278;p30"/>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Use this layout in pink or purple, chosen from the Theme Colors palette (Format Background &gt; Solid Fill). Optionally, add picture on right.</a:t>
            </a:r>
            <a:endParaRPr/>
          </a:p>
        </p:txBody>
      </p:sp>
      <p:sp>
        <p:nvSpPr>
          <p:cNvPr id="279" name="Google Shape;279;p30"/>
          <p:cNvSpPr txBox="1"/>
          <p:nvPr/>
        </p:nvSpPr>
        <p:spPr>
          <a:xfrm>
            <a:off x="540689" y="5518205"/>
            <a:ext cx="0" cy="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t/>
            </a:r>
            <a:endParaRPr sz="1800">
              <a:solidFill>
                <a:schemeClr val="dk2"/>
              </a:solidFill>
              <a:latin typeface="Arial"/>
              <a:ea typeface="Arial"/>
              <a:cs typeface="Arial"/>
              <a:sym typeface="Arial"/>
            </a:endParaRPr>
          </a:p>
        </p:txBody>
      </p:sp>
      <p:sp>
        <p:nvSpPr>
          <p:cNvPr id="280" name="Google Shape;280;p30"/>
          <p:cNvSpPr txBox="1"/>
          <p:nvPr/>
        </p:nvSpPr>
        <p:spPr>
          <a:xfrm>
            <a:off x="-79513" y="3904090"/>
            <a:ext cx="0" cy="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t/>
            </a:r>
            <a:endParaRPr sz="1800">
              <a:solidFill>
                <a:schemeClr val="dk2"/>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yellow)">
  <p:cSld name="Photo + Wordmark (yellow)">
    <p:bg>
      <p:bgPr>
        <a:solidFill>
          <a:schemeClr val="lt1"/>
        </a:solidFill>
      </p:bgPr>
    </p:bg>
    <p:spTree>
      <p:nvGrpSpPr>
        <p:cNvPr id="281" name="Shape 281"/>
        <p:cNvGrpSpPr/>
        <p:nvPr/>
      </p:nvGrpSpPr>
      <p:grpSpPr>
        <a:xfrm>
          <a:off x="0" y="0"/>
          <a:ext cx="0" cy="0"/>
          <a:chOff x="0" y="0"/>
          <a:chExt cx="0" cy="0"/>
        </a:xfrm>
      </p:grpSpPr>
      <p:pic>
        <p:nvPicPr>
          <p:cNvPr descr="A yellow and black logo&#10;&#10;Description automatically generated" id="282" name="Google Shape;282;p31"/>
          <p:cNvPicPr preferRelativeResize="0"/>
          <p:nvPr/>
        </p:nvPicPr>
        <p:blipFill rotWithShape="1">
          <a:blip r:embed="rId2">
            <a:alphaModFix/>
          </a:blip>
          <a:srcRect b="0" l="0" r="0" t="0"/>
          <a:stretch/>
        </p:blipFill>
        <p:spPr>
          <a:xfrm>
            <a:off x="432202" y="6142550"/>
            <a:ext cx="950400" cy="950400"/>
          </a:xfrm>
          <a:prstGeom prst="rect">
            <a:avLst/>
          </a:prstGeom>
          <a:noFill/>
          <a:ln>
            <a:noFill/>
          </a:ln>
        </p:spPr>
      </p:pic>
      <p:grpSp>
        <p:nvGrpSpPr>
          <p:cNvPr id="283" name="Google Shape;283;p31"/>
          <p:cNvGrpSpPr/>
          <p:nvPr/>
        </p:nvGrpSpPr>
        <p:grpSpPr>
          <a:xfrm>
            <a:off x="1382602" y="1635744"/>
            <a:ext cx="6611313" cy="4288185"/>
            <a:chOff x="293608" y="1754806"/>
            <a:chExt cx="7367334" cy="4778550"/>
          </a:xfrm>
        </p:grpSpPr>
        <p:sp>
          <p:nvSpPr>
            <p:cNvPr id="284" name="Google Shape;284;p31"/>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5" name="Google Shape;285;p31"/>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6" name="Google Shape;286;p31"/>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7" name="Google Shape;287;p31"/>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8" name="Google Shape;288;p31"/>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9" name="Google Shape;289;p31"/>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0" name="Google Shape;290;p31"/>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1" name="Google Shape;291;p31"/>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2" name="Google Shape;292;p31"/>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3" name="Google Shape;293;p31"/>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4" name="Google Shape;294;p31"/>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5" name="Google Shape;295;p31"/>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6" name="Google Shape;296;p31"/>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7" name="Google Shape;297;p31"/>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8" name="Google Shape;298;p31"/>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9" name="Google Shape;299;p31"/>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00" name="Google Shape;300;p31"/>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green)">
  <p:cSld name="Photo + Wordmark (green)">
    <p:bg>
      <p:bgPr>
        <a:solidFill>
          <a:schemeClr val="lt1"/>
        </a:solidFill>
      </p:bgPr>
    </p:bg>
    <p:spTree>
      <p:nvGrpSpPr>
        <p:cNvPr id="301" name="Shape 301"/>
        <p:cNvGrpSpPr/>
        <p:nvPr/>
      </p:nvGrpSpPr>
      <p:grpSpPr>
        <a:xfrm>
          <a:off x="0" y="0"/>
          <a:ext cx="0" cy="0"/>
          <a:chOff x="0" y="0"/>
          <a:chExt cx="0" cy="0"/>
        </a:xfrm>
      </p:grpSpPr>
      <p:pic>
        <p:nvPicPr>
          <p:cNvPr descr="A green background with black letters and a crown&#10;&#10;Description automatically generated" id="302" name="Google Shape;302;p32"/>
          <p:cNvPicPr preferRelativeResize="0"/>
          <p:nvPr/>
        </p:nvPicPr>
        <p:blipFill rotWithShape="1">
          <a:blip r:embed="rId2">
            <a:alphaModFix/>
          </a:blip>
          <a:srcRect b="0" l="0" r="0" t="0"/>
          <a:stretch/>
        </p:blipFill>
        <p:spPr>
          <a:xfrm>
            <a:off x="432837" y="6142550"/>
            <a:ext cx="949765" cy="954288"/>
          </a:xfrm>
          <a:prstGeom prst="rect">
            <a:avLst/>
          </a:prstGeom>
          <a:noFill/>
          <a:ln>
            <a:noFill/>
          </a:ln>
        </p:spPr>
      </p:pic>
      <p:grpSp>
        <p:nvGrpSpPr>
          <p:cNvPr id="303" name="Google Shape;303;p32"/>
          <p:cNvGrpSpPr/>
          <p:nvPr/>
        </p:nvGrpSpPr>
        <p:grpSpPr>
          <a:xfrm>
            <a:off x="2244695" y="2596722"/>
            <a:ext cx="6202421" cy="4022972"/>
            <a:chOff x="293608" y="1754806"/>
            <a:chExt cx="7367334" cy="4778550"/>
          </a:xfrm>
        </p:grpSpPr>
        <p:sp>
          <p:nvSpPr>
            <p:cNvPr id="304" name="Google Shape;304;p32"/>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5" name="Google Shape;305;p32"/>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6" name="Google Shape;306;p32"/>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7" name="Google Shape;307;p32"/>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8" name="Google Shape;308;p32"/>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9" name="Google Shape;309;p32"/>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0" name="Google Shape;310;p32"/>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1" name="Google Shape;311;p32"/>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2" name="Google Shape;312;p32"/>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3" name="Google Shape;313;p32"/>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32"/>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5" name="Google Shape;315;p32"/>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6" name="Google Shape;316;p32"/>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7" name="Google Shape;317;p32"/>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32"/>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9" name="Google Shape;319;p32"/>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20" name="Google Shape;320;p32"/>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pink)">
  <p:cSld name="Photo + Wordmark (pink)">
    <p:bg>
      <p:bgPr>
        <a:solidFill>
          <a:schemeClr val="lt1"/>
        </a:solidFill>
      </p:bgPr>
    </p:bg>
    <p:spTree>
      <p:nvGrpSpPr>
        <p:cNvPr id="321" name="Shape 321"/>
        <p:cNvGrpSpPr/>
        <p:nvPr/>
      </p:nvGrpSpPr>
      <p:grpSpPr>
        <a:xfrm>
          <a:off x="0" y="0"/>
          <a:ext cx="0" cy="0"/>
          <a:chOff x="0" y="0"/>
          <a:chExt cx="0" cy="0"/>
        </a:xfrm>
      </p:grpSpPr>
      <p:pic>
        <p:nvPicPr>
          <p:cNvPr descr="A pink background with white letters and a crown&#10;&#10;Description automatically generated" id="322" name="Google Shape;322;p33"/>
          <p:cNvPicPr preferRelativeResize="0"/>
          <p:nvPr/>
        </p:nvPicPr>
        <p:blipFill rotWithShape="1">
          <a:blip r:embed="rId2">
            <a:alphaModFix/>
          </a:blip>
          <a:srcRect b="0" l="0" r="0" t="0"/>
          <a:stretch/>
        </p:blipFill>
        <p:spPr>
          <a:xfrm>
            <a:off x="432837" y="6142549"/>
            <a:ext cx="949766" cy="954289"/>
          </a:xfrm>
          <a:prstGeom prst="rect">
            <a:avLst/>
          </a:prstGeom>
          <a:noFill/>
          <a:ln>
            <a:noFill/>
          </a:ln>
        </p:spPr>
      </p:pic>
      <p:grpSp>
        <p:nvGrpSpPr>
          <p:cNvPr id="323" name="Google Shape;323;p33"/>
          <p:cNvGrpSpPr/>
          <p:nvPr/>
        </p:nvGrpSpPr>
        <p:grpSpPr>
          <a:xfrm>
            <a:off x="2599899" y="3567659"/>
            <a:ext cx="5492013" cy="3529179"/>
            <a:chOff x="293608" y="1754806"/>
            <a:chExt cx="7367334" cy="4778550"/>
          </a:xfrm>
        </p:grpSpPr>
        <p:sp>
          <p:nvSpPr>
            <p:cNvPr id="324" name="Google Shape;324;p33"/>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5" name="Google Shape;325;p33"/>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6" name="Google Shape;326;p33"/>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33"/>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8" name="Google Shape;328;p33"/>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9" name="Google Shape;329;p33"/>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0" name="Google Shape;330;p33"/>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1" name="Google Shape;331;p33"/>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2" name="Google Shape;332;p33"/>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3" name="Google Shape;333;p33"/>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4" name="Google Shape;334;p33"/>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5" name="Google Shape;335;p33"/>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6" name="Google Shape;336;p33"/>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7" name="Google Shape;337;p33"/>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8" name="Google Shape;338;p33"/>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9" name="Google Shape;339;p33"/>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40" name="Google Shape;340;p33"/>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Wordmark (white)">
  <p:cSld name="Photo + Wordmark (white)">
    <p:bg>
      <p:bgPr>
        <a:solidFill>
          <a:schemeClr val="lt2"/>
        </a:solidFill>
      </p:bgPr>
    </p:bg>
    <p:spTree>
      <p:nvGrpSpPr>
        <p:cNvPr id="341" name="Shape 341"/>
        <p:cNvGrpSpPr/>
        <p:nvPr/>
      </p:nvGrpSpPr>
      <p:grpSpPr>
        <a:xfrm>
          <a:off x="0" y="0"/>
          <a:ext cx="0" cy="0"/>
          <a:chOff x="0" y="0"/>
          <a:chExt cx="0" cy="0"/>
        </a:xfrm>
      </p:grpSpPr>
      <p:pic>
        <p:nvPicPr>
          <p:cNvPr descr="A black and white logo&#10;&#10;Description automatically generated" id="342" name="Google Shape;342;p34"/>
          <p:cNvPicPr preferRelativeResize="0"/>
          <p:nvPr/>
        </p:nvPicPr>
        <p:blipFill rotWithShape="1">
          <a:blip r:embed="rId2">
            <a:alphaModFix/>
          </a:blip>
          <a:srcRect b="0" l="0" r="0" t="0"/>
          <a:stretch/>
        </p:blipFill>
        <p:spPr>
          <a:xfrm>
            <a:off x="434398" y="6142548"/>
            <a:ext cx="949767" cy="954290"/>
          </a:xfrm>
          <a:prstGeom prst="rect">
            <a:avLst/>
          </a:prstGeom>
          <a:noFill/>
          <a:ln>
            <a:noFill/>
          </a:ln>
        </p:spPr>
      </p:pic>
      <p:grpSp>
        <p:nvGrpSpPr>
          <p:cNvPr id="343" name="Google Shape;343;p34"/>
          <p:cNvGrpSpPr/>
          <p:nvPr/>
        </p:nvGrpSpPr>
        <p:grpSpPr>
          <a:xfrm>
            <a:off x="1609018" y="2849139"/>
            <a:ext cx="5813255" cy="3770554"/>
            <a:chOff x="293608" y="1754806"/>
            <a:chExt cx="7367334" cy="4778550"/>
          </a:xfrm>
        </p:grpSpPr>
        <p:sp>
          <p:nvSpPr>
            <p:cNvPr id="344" name="Google Shape;344;p34"/>
            <p:cNvSpPr/>
            <p:nvPr/>
          </p:nvSpPr>
          <p:spPr>
            <a:xfrm>
              <a:off x="4687815" y="1837483"/>
              <a:ext cx="765082" cy="1163565"/>
            </a:xfrm>
            <a:custGeom>
              <a:rect b="b" l="l" r="r" t="t"/>
              <a:pathLst>
                <a:path extrusionOk="0" h="1163565" w="765082">
                  <a:moveTo>
                    <a:pt x="46796" y="260710"/>
                  </a:moveTo>
                  <a:cubicBezTo>
                    <a:pt x="48473" y="264481"/>
                    <a:pt x="49870" y="267415"/>
                    <a:pt x="50987" y="269371"/>
                  </a:cubicBezTo>
                  <a:cubicBezTo>
                    <a:pt x="52462" y="272106"/>
                    <a:pt x="53589" y="275016"/>
                    <a:pt x="54340" y="278032"/>
                  </a:cubicBezTo>
                  <a:cubicBezTo>
                    <a:pt x="63725" y="303186"/>
                    <a:pt x="75613" y="327335"/>
                    <a:pt x="89823" y="350115"/>
                  </a:cubicBezTo>
                  <a:cubicBezTo>
                    <a:pt x="97984" y="360381"/>
                    <a:pt x="110890" y="365671"/>
                    <a:pt x="123909" y="364085"/>
                  </a:cubicBezTo>
                  <a:cubicBezTo>
                    <a:pt x="125864" y="364085"/>
                    <a:pt x="147377" y="359894"/>
                    <a:pt x="188309" y="351792"/>
                  </a:cubicBezTo>
                  <a:cubicBezTo>
                    <a:pt x="205271" y="348324"/>
                    <a:pt x="222445" y="345990"/>
                    <a:pt x="239717" y="344807"/>
                  </a:cubicBezTo>
                  <a:cubicBezTo>
                    <a:pt x="246562" y="344807"/>
                    <a:pt x="250194" y="345785"/>
                    <a:pt x="250334" y="348718"/>
                  </a:cubicBezTo>
                  <a:cubicBezTo>
                    <a:pt x="251545" y="374236"/>
                    <a:pt x="222814" y="497961"/>
                    <a:pt x="164141" y="719892"/>
                  </a:cubicBezTo>
                  <a:cubicBezTo>
                    <a:pt x="105469" y="941823"/>
                    <a:pt x="76645" y="1072485"/>
                    <a:pt x="77669" y="1111880"/>
                  </a:cubicBezTo>
                  <a:cubicBezTo>
                    <a:pt x="77669" y="1122636"/>
                    <a:pt x="80463" y="1128923"/>
                    <a:pt x="84514" y="1130739"/>
                  </a:cubicBezTo>
                  <a:cubicBezTo>
                    <a:pt x="88565" y="1132555"/>
                    <a:pt x="116924" y="1138422"/>
                    <a:pt x="169729" y="1148620"/>
                  </a:cubicBezTo>
                  <a:cubicBezTo>
                    <a:pt x="222534" y="1158818"/>
                    <a:pt x="251312" y="1163707"/>
                    <a:pt x="256201" y="1163428"/>
                  </a:cubicBezTo>
                  <a:cubicBezTo>
                    <a:pt x="261091" y="1163148"/>
                    <a:pt x="261929" y="1160075"/>
                    <a:pt x="261649" y="1154208"/>
                  </a:cubicBezTo>
                  <a:cubicBezTo>
                    <a:pt x="261370" y="1148340"/>
                    <a:pt x="265840" y="1143172"/>
                    <a:pt x="275619" y="1141775"/>
                  </a:cubicBezTo>
                  <a:cubicBezTo>
                    <a:pt x="283486" y="1139786"/>
                    <a:pt x="291813" y="1142188"/>
                    <a:pt x="297412" y="1148061"/>
                  </a:cubicBezTo>
                  <a:cubicBezTo>
                    <a:pt x="299507" y="1150855"/>
                    <a:pt x="301602" y="1152252"/>
                    <a:pt x="303558" y="1152112"/>
                  </a:cubicBezTo>
                  <a:cubicBezTo>
                    <a:pt x="305514" y="1151973"/>
                    <a:pt x="306073" y="1143172"/>
                    <a:pt x="305374" y="1128364"/>
                  </a:cubicBezTo>
                  <a:cubicBezTo>
                    <a:pt x="304257" y="1107689"/>
                    <a:pt x="307051" y="1094697"/>
                    <a:pt x="313616" y="1089528"/>
                  </a:cubicBezTo>
                  <a:cubicBezTo>
                    <a:pt x="318098" y="1085622"/>
                    <a:pt x="320983" y="1080201"/>
                    <a:pt x="321719" y="1074301"/>
                  </a:cubicBezTo>
                  <a:cubicBezTo>
                    <a:pt x="321719" y="1073324"/>
                    <a:pt x="326887" y="1058655"/>
                    <a:pt x="337365" y="1030577"/>
                  </a:cubicBezTo>
                  <a:cubicBezTo>
                    <a:pt x="373313" y="943965"/>
                    <a:pt x="411870" y="820240"/>
                    <a:pt x="453033" y="659403"/>
                  </a:cubicBezTo>
                  <a:cubicBezTo>
                    <a:pt x="477806" y="565341"/>
                    <a:pt x="498342" y="494282"/>
                    <a:pt x="514639" y="446226"/>
                  </a:cubicBezTo>
                  <a:cubicBezTo>
                    <a:pt x="527352" y="406133"/>
                    <a:pt x="535315" y="379172"/>
                    <a:pt x="538667" y="365063"/>
                  </a:cubicBezTo>
                  <a:cubicBezTo>
                    <a:pt x="540877" y="353046"/>
                    <a:pt x="544197" y="341261"/>
                    <a:pt x="548586" y="329859"/>
                  </a:cubicBezTo>
                  <a:cubicBezTo>
                    <a:pt x="552902" y="322882"/>
                    <a:pt x="559100" y="317265"/>
                    <a:pt x="566467" y="313654"/>
                  </a:cubicBezTo>
                  <a:cubicBezTo>
                    <a:pt x="599621" y="297058"/>
                    <a:pt x="634794" y="284848"/>
                    <a:pt x="671099" y="277333"/>
                  </a:cubicBezTo>
                  <a:cubicBezTo>
                    <a:pt x="695407" y="271187"/>
                    <a:pt x="710354" y="261967"/>
                    <a:pt x="715662" y="249394"/>
                  </a:cubicBezTo>
                  <a:cubicBezTo>
                    <a:pt x="719904" y="242166"/>
                    <a:pt x="722748" y="234205"/>
                    <a:pt x="724044" y="225925"/>
                  </a:cubicBezTo>
                  <a:cubicBezTo>
                    <a:pt x="723346" y="223550"/>
                    <a:pt x="718177" y="222572"/>
                    <a:pt x="708259" y="222991"/>
                  </a:cubicBezTo>
                  <a:cubicBezTo>
                    <a:pt x="698340" y="223410"/>
                    <a:pt x="692054" y="221874"/>
                    <a:pt x="691775" y="217962"/>
                  </a:cubicBezTo>
                  <a:cubicBezTo>
                    <a:pt x="691775" y="211117"/>
                    <a:pt x="702252" y="201199"/>
                    <a:pt x="724323" y="188207"/>
                  </a:cubicBezTo>
                  <a:cubicBezTo>
                    <a:pt x="740668" y="179546"/>
                    <a:pt x="748631" y="170745"/>
                    <a:pt x="748072" y="161944"/>
                  </a:cubicBezTo>
                  <a:cubicBezTo>
                    <a:pt x="748072" y="159988"/>
                    <a:pt x="746535" y="159010"/>
                    <a:pt x="743602" y="159150"/>
                  </a:cubicBezTo>
                  <a:cubicBezTo>
                    <a:pt x="741033" y="159221"/>
                    <a:pt x="738508" y="159840"/>
                    <a:pt x="736197" y="160966"/>
                  </a:cubicBezTo>
                  <a:cubicBezTo>
                    <a:pt x="730331" y="162224"/>
                    <a:pt x="732146" y="157334"/>
                    <a:pt x="741367" y="146019"/>
                  </a:cubicBezTo>
                  <a:lnTo>
                    <a:pt x="746954" y="139732"/>
                  </a:lnTo>
                  <a:cubicBezTo>
                    <a:pt x="758969" y="124366"/>
                    <a:pt x="758689" y="116962"/>
                    <a:pt x="745837" y="117660"/>
                  </a:cubicBezTo>
                  <a:cubicBezTo>
                    <a:pt x="738992" y="117660"/>
                    <a:pt x="741227" y="112911"/>
                    <a:pt x="752542" y="102434"/>
                  </a:cubicBezTo>
                  <a:cubicBezTo>
                    <a:pt x="763858" y="91956"/>
                    <a:pt x="767350" y="85391"/>
                    <a:pt x="763299" y="82736"/>
                  </a:cubicBezTo>
                  <a:cubicBezTo>
                    <a:pt x="759247" y="80082"/>
                    <a:pt x="754219" y="68767"/>
                    <a:pt x="751286" y="49349"/>
                  </a:cubicBezTo>
                  <a:cubicBezTo>
                    <a:pt x="745977" y="21410"/>
                    <a:pt x="731448" y="8977"/>
                    <a:pt x="707839" y="10094"/>
                  </a:cubicBezTo>
                  <a:cubicBezTo>
                    <a:pt x="698060" y="10094"/>
                    <a:pt x="693032" y="8977"/>
                    <a:pt x="692753" y="4925"/>
                  </a:cubicBezTo>
                  <a:cubicBezTo>
                    <a:pt x="692473" y="874"/>
                    <a:pt x="686047" y="-662"/>
                    <a:pt x="673335" y="36"/>
                  </a:cubicBezTo>
                  <a:cubicBezTo>
                    <a:pt x="657596" y="874"/>
                    <a:pt x="591566" y="11631"/>
                    <a:pt x="475245" y="32306"/>
                  </a:cubicBezTo>
                  <a:cubicBezTo>
                    <a:pt x="171452" y="87253"/>
                    <a:pt x="14340" y="118918"/>
                    <a:pt x="3909" y="127299"/>
                  </a:cubicBezTo>
                  <a:cubicBezTo>
                    <a:pt x="826" y="129841"/>
                    <a:pt x="-665" y="133836"/>
                    <a:pt x="-2" y="137777"/>
                  </a:cubicBezTo>
                  <a:cubicBezTo>
                    <a:pt x="-2" y="146717"/>
                    <a:pt x="14666" y="183877"/>
                    <a:pt x="42605" y="249534"/>
                  </a:cubicBezTo>
                  <a:cubicBezTo>
                    <a:pt x="43723" y="253445"/>
                    <a:pt x="45399" y="256798"/>
                    <a:pt x="46796" y="2607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5" name="Google Shape;345;p34"/>
            <p:cNvSpPr/>
            <p:nvPr/>
          </p:nvSpPr>
          <p:spPr>
            <a:xfrm>
              <a:off x="5315685" y="1780906"/>
              <a:ext cx="962420" cy="1199875"/>
            </a:xfrm>
            <a:custGeom>
              <a:rect b="b" l="l" r="r" t="t"/>
              <a:pathLst>
                <a:path extrusionOk="0" h="1199875" w="962420">
                  <a:moveTo>
                    <a:pt x="225114" y="1175442"/>
                  </a:moveTo>
                  <a:cubicBezTo>
                    <a:pt x="232279" y="1175494"/>
                    <a:pt x="239325" y="1173612"/>
                    <a:pt x="245510" y="1169994"/>
                  </a:cubicBezTo>
                  <a:cubicBezTo>
                    <a:pt x="251285" y="1166827"/>
                    <a:pt x="261342" y="1141682"/>
                    <a:pt x="275684" y="1094558"/>
                  </a:cubicBezTo>
                  <a:cubicBezTo>
                    <a:pt x="297312" y="1024189"/>
                    <a:pt x="314896" y="952641"/>
                    <a:pt x="328350" y="880263"/>
                  </a:cubicBezTo>
                  <a:cubicBezTo>
                    <a:pt x="335455" y="833945"/>
                    <a:pt x="348071" y="788641"/>
                    <a:pt x="365929" y="745316"/>
                  </a:cubicBezTo>
                  <a:cubicBezTo>
                    <a:pt x="374575" y="723001"/>
                    <a:pt x="394723" y="707194"/>
                    <a:pt x="418455" y="704106"/>
                  </a:cubicBezTo>
                  <a:cubicBezTo>
                    <a:pt x="434834" y="702874"/>
                    <a:pt x="450752" y="698108"/>
                    <a:pt x="465114" y="690136"/>
                  </a:cubicBezTo>
                  <a:cubicBezTo>
                    <a:pt x="479085" y="683148"/>
                    <a:pt x="494081" y="678433"/>
                    <a:pt x="509537" y="676167"/>
                  </a:cubicBezTo>
                  <a:cubicBezTo>
                    <a:pt x="527132" y="671955"/>
                    <a:pt x="545016" y="669060"/>
                    <a:pt x="563041" y="667506"/>
                  </a:cubicBezTo>
                  <a:cubicBezTo>
                    <a:pt x="567929" y="667505"/>
                    <a:pt x="570444" y="667505"/>
                    <a:pt x="570583" y="668623"/>
                  </a:cubicBezTo>
                  <a:lnTo>
                    <a:pt x="568069" y="677703"/>
                  </a:lnTo>
                  <a:cubicBezTo>
                    <a:pt x="566393" y="683570"/>
                    <a:pt x="563599" y="692930"/>
                    <a:pt x="559827" y="705643"/>
                  </a:cubicBezTo>
                  <a:cubicBezTo>
                    <a:pt x="556055" y="718355"/>
                    <a:pt x="552423" y="729531"/>
                    <a:pt x="548931" y="739589"/>
                  </a:cubicBezTo>
                  <a:cubicBezTo>
                    <a:pt x="511330" y="855888"/>
                    <a:pt x="481325" y="974507"/>
                    <a:pt x="459106" y="1094697"/>
                  </a:cubicBezTo>
                  <a:cubicBezTo>
                    <a:pt x="456141" y="1110881"/>
                    <a:pt x="454506" y="1127280"/>
                    <a:pt x="454217" y="1143731"/>
                  </a:cubicBezTo>
                  <a:cubicBezTo>
                    <a:pt x="454217" y="1157700"/>
                    <a:pt x="460642" y="1165523"/>
                    <a:pt x="471539" y="1164964"/>
                  </a:cubicBezTo>
                  <a:cubicBezTo>
                    <a:pt x="474472" y="1164964"/>
                    <a:pt x="496684" y="1169854"/>
                    <a:pt x="538035" y="1180052"/>
                  </a:cubicBezTo>
                  <a:cubicBezTo>
                    <a:pt x="561774" y="1186799"/>
                    <a:pt x="586020" y="1191611"/>
                    <a:pt x="610537" y="1194440"/>
                  </a:cubicBezTo>
                  <a:lnTo>
                    <a:pt x="612074" y="1194440"/>
                  </a:lnTo>
                  <a:cubicBezTo>
                    <a:pt x="619757" y="1192066"/>
                    <a:pt x="623808" y="1193323"/>
                    <a:pt x="624087" y="1198212"/>
                  </a:cubicBezTo>
                  <a:lnTo>
                    <a:pt x="624087" y="1199749"/>
                  </a:lnTo>
                  <a:lnTo>
                    <a:pt x="633447" y="1181449"/>
                  </a:lnTo>
                  <a:cubicBezTo>
                    <a:pt x="637365" y="1168332"/>
                    <a:pt x="645645" y="1156947"/>
                    <a:pt x="656916" y="1149179"/>
                  </a:cubicBezTo>
                  <a:cubicBezTo>
                    <a:pt x="659673" y="1147567"/>
                    <a:pt x="662572" y="1146210"/>
                    <a:pt x="665577" y="1145128"/>
                  </a:cubicBezTo>
                  <a:cubicBezTo>
                    <a:pt x="667260" y="1144344"/>
                    <a:pt x="669202" y="1144344"/>
                    <a:pt x="670885" y="1145128"/>
                  </a:cubicBezTo>
                  <a:cubicBezTo>
                    <a:pt x="672392" y="1146160"/>
                    <a:pt x="673482" y="1147696"/>
                    <a:pt x="673958" y="1149458"/>
                  </a:cubicBezTo>
                  <a:cubicBezTo>
                    <a:pt x="674657" y="1152345"/>
                    <a:pt x="675079" y="1155292"/>
                    <a:pt x="675216" y="1158259"/>
                  </a:cubicBezTo>
                  <a:cubicBezTo>
                    <a:pt x="675290" y="1159372"/>
                    <a:pt x="675853" y="1160395"/>
                    <a:pt x="676752" y="1161053"/>
                  </a:cubicBezTo>
                  <a:cubicBezTo>
                    <a:pt x="678709" y="1161053"/>
                    <a:pt x="683318" y="1143032"/>
                    <a:pt x="690723" y="1107130"/>
                  </a:cubicBezTo>
                  <a:cubicBezTo>
                    <a:pt x="697009" y="1076257"/>
                    <a:pt x="701340" y="1057538"/>
                    <a:pt x="703435" y="1051252"/>
                  </a:cubicBezTo>
                  <a:cubicBezTo>
                    <a:pt x="704728" y="1045560"/>
                    <a:pt x="709622" y="1041405"/>
                    <a:pt x="715448" y="1041054"/>
                  </a:cubicBezTo>
                  <a:lnTo>
                    <a:pt x="721316" y="1041054"/>
                  </a:lnTo>
                  <a:lnTo>
                    <a:pt x="727323" y="1041054"/>
                  </a:lnTo>
                  <a:cubicBezTo>
                    <a:pt x="731907" y="1041409"/>
                    <a:pt x="736313" y="1039207"/>
                    <a:pt x="738778" y="1035326"/>
                  </a:cubicBezTo>
                  <a:cubicBezTo>
                    <a:pt x="742148" y="1026265"/>
                    <a:pt x="744674" y="1016913"/>
                    <a:pt x="746322" y="1007387"/>
                  </a:cubicBezTo>
                  <a:cubicBezTo>
                    <a:pt x="751335" y="987293"/>
                    <a:pt x="754746" y="966833"/>
                    <a:pt x="756519" y="946200"/>
                  </a:cubicBezTo>
                  <a:cubicBezTo>
                    <a:pt x="759593" y="929343"/>
                    <a:pt x="768487" y="891439"/>
                    <a:pt x="783202" y="832487"/>
                  </a:cubicBezTo>
                  <a:cubicBezTo>
                    <a:pt x="798010" y="773535"/>
                    <a:pt x="805274" y="743640"/>
                    <a:pt x="805274" y="742662"/>
                  </a:cubicBezTo>
                  <a:cubicBezTo>
                    <a:pt x="808098" y="724362"/>
                    <a:pt x="813704" y="706602"/>
                    <a:pt x="821898" y="689997"/>
                  </a:cubicBezTo>
                  <a:cubicBezTo>
                    <a:pt x="828265" y="680804"/>
                    <a:pt x="831320" y="669721"/>
                    <a:pt x="830559" y="658565"/>
                  </a:cubicBezTo>
                  <a:cubicBezTo>
                    <a:pt x="830343" y="639555"/>
                    <a:pt x="833415" y="620650"/>
                    <a:pt x="839640" y="602686"/>
                  </a:cubicBezTo>
                  <a:cubicBezTo>
                    <a:pt x="842898" y="588717"/>
                    <a:pt x="847555" y="565434"/>
                    <a:pt x="853608" y="532838"/>
                  </a:cubicBezTo>
                  <a:cubicBezTo>
                    <a:pt x="859895" y="500009"/>
                    <a:pt x="866181" y="469975"/>
                    <a:pt x="872747" y="443013"/>
                  </a:cubicBezTo>
                  <a:cubicBezTo>
                    <a:pt x="878212" y="419496"/>
                    <a:pt x="885450" y="396427"/>
                    <a:pt x="894400" y="374003"/>
                  </a:cubicBezTo>
                  <a:cubicBezTo>
                    <a:pt x="912074" y="328006"/>
                    <a:pt x="926453" y="280809"/>
                    <a:pt x="937426" y="232770"/>
                  </a:cubicBezTo>
                  <a:cubicBezTo>
                    <a:pt x="940333" y="217902"/>
                    <a:pt x="944540" y="203317"/>
                    <a:pt x="949999" y="189185"/>
                  </a:cubicBezTo>
                  <a:cubicBezTo>
                    <a:pt x="956313" y="171797"/>
                    <a:pt x="960396" y="153678"/>
                    <a:pt x="962153" y="135262"/>
                  </a:cubicBezTo>
                  <a:cubicBezTo>
                    <a:pt x="961997" y="133776"/>
                    <a:pt x="961997" y="132278"/>
                    <a:pt x="962153" y="130792"/>
                  </a:cubicBezTo>
                  <a:cubicBezTo>
                    <a:pt x="962300" y="129352"/>
                    <a:pt x="962300" y="127901"/>
                    <a:pt x="962153" y="126461"/>
                  </a:cubicBezTo>
                  <a:cubicBezTo>
                    <a:pt x="960492" y="112085"/>
                    <a:pt x="951803" y="99471"/>
                    <a:pt x="938964" y="92794"/>
                  </a:cubicBezTo>
                  <a:cubicBezTo>
                    <a:pt x="912834" y="78208"/>
                    <a:pt x="885198" y="66498"/>
                    <a:pt x="856542" y="57870"/>
                  </a:cubicBezTo>
                  <a:cubicBezTo>
                    <a:pt x="827877" y="47228"/>
                    <a:pt x="798270" y="39323"/>
                    <a:pt x="768114" y="34262"/>
                  </a:cubicBezTo>
                  <a:cubicBezTo>
                    <a:pt x="762587" y="35060"/>
                    <a:pt x="757582" y="37963"/>
                    <a:pt x="754145" y="42364"/>
                  </a:cubicBezTo>
                  <a:cubicBezTo>
                    <a:pt x="749488" y="47486"/>
                    <a:pt x="730583" y="111560"/>
                    <a:pt x="697428" y="234586"/>
                  </a:cubicBezTo>
                  <a:cubicBezTo>
                    <a:pt x="664273" y="357612"/>
                    <a:pt x="644529" y="425179"/>
                    <a:pt x="638197" y="437286"/>
                  </a:cubicBezTo>
                  <a:cubicBezTo>
                    <a:pt x="633704" y="448616"/>
                    <a:pt x="625271" y="457942"/>
                    <a:pt x="614448" y="463549"/>
                  </a:cubicBezTo>
                  <a:cubicBezTo>
                    <a:pt x="580391" y="475900"/>
                    <a:pt x="545583" y="486072"/>
                    <a:pt x="510234" y="494003"/>
                  </a:cubicBezTo>
                  <a:cubicBezTo>
                    <a:pt x="475876" y="503880"/>
                    <a:pt x="440929" y="511578"/>
                    <a:pt x="405602" y="517052"/>
                  </a:cubicBezTo>
                  <a:lnTo>
                    <a:pt x="402669" y="517052"/>
                  </a:lnTo>
                  <a:cubicBezTo>
                    <a:pt x="401502" y="515655"/>
                    <a:pt x="401133" y="513757"/>
                    <a:pt x="401691" y="512023"/>
                  </a:cubicBezTo>
                  <a:cubicBezTo>
                    <a:pt x="402016" y="509432"/>
                    <a:pt x="403196" y="507023"/>
                    <a:pt x="405043" y="505178"/>
                  </a:cubicBezTo>
                  <a:cubicBezTo>
                    <a:pt x="410241" y="490598"/>
                    <a:pt x="413939" y="475526"/>
                    <a:pt x="416079" y="460196"/>
                  </a:cubicBezTo>
                  <a:cubicBezTo>
                    <a:pt x="420550" y="431418"/>
                    <a:pt x="429863" y="387600"/>
                    <a:pt x="444018" y="328742"/>
                  </a:cubicBezTo>
                  <a:cubicBezTo>
                    <a:pt x="449298" y="313190"/>
                    <a:pt x="452949" y="297132"/>
                    <a:pt x="454915" y="280826"/>
                  </a:cubicBezTo>
                  <a:cubicBezTo>
                    <a:pt x="459025" y="260768"/>
                    <a:pt x="464964" y="241128"/>
                    <a:pt x="472657" y="222153"/>
                  </a:cubicBezTo>
                  <a:cubicBezTo>
                    <a:pt x="481489" y="201320"/>
                    <a:pt x="486233" y="178982"/>
                    <a:pt x="486627" y="156356"/>
                  </a:cubicBezTo>
                  <a:cubicBezTo>
                    <a:pt x="485788" y="140710"/>
                    <a:pt x="487465" y="132748"/>
                    <a:pt x="491376" y="132468"/>
                  </a:cubicBezTo>
                  <a:cubicBezTo>
                    <a:pt x="495288" y="132189"/>
                    <a:pt x="494450" y="129395"/>
                    <a:pt x="494588" y="123528"/>
                  </a:cubicBezTo>
                  <a:cubicBezTo>
                    <a:pt x="494715" y="117232"/>
                    <a:pt x="493624" y="110970"/>
                    <a:pt x="491376" y="105088"/>
                  </a:cubicBezTo>
                  <a:cubicBezTo>
                    <a:pt x="490149" y="100263"/>
                    <a:pt x="487347" y="95985"/>
                    <a:pt x="483413" y="92934"/>
                  </a:cubicBezTo>
                  <a:cubicBezTo>
                    <a:pt x="478384" y="91258"/>
                    <a:pt x="475590" y="84972"/>
                    <a:pt x="475032" y="74215"/>
                  </a:cubicBezTo>
                  <a:cubicBezTo>
                    <a:pt x="471274" y="65965"/>
                    <a:pt x="464310" y="59607"/>
                    <a:pt x="455753" y="56613"/>
                  </a:cubicBezTo>
                  <a:cubicBezTo>
                    <a:pt x="445136" y="51864"/>
                    <a:pt x="419711" y="42644"/>
                    <a:pt x="379619" y="28674"/>
                  </a:cubicBezTo>
                  <a:cubicBezTo>
                    <a:pt x="319456" y="8930"/>
                    <a:pt x="284951" y="-662"/>
                    <a:pt x="276104" y="-104"/>
                  </a:cubicBezTo>
                  <a:cubicBezTo>
                    <a:pt x="267465" y="1132"/>
                    <a:pt x="259674" y="5757"/>
                    <a:pt x="254451" y="12748"/>
                  </a:cubicBezTo>
                  <a:cubicBezTo>
                    <a:pt x="241506" y="26346"/>
                    <a:pt x="213566" y="124412"/>
                    <a:pt x="170633" y="306949"/>
                  </a:cubicBezTo>
                  <a:cubicBezTo>
                    <a:pt x="161786" y="347927"/>
                    <a:pt x="147211" y="410045"/>
                    <a:pt x="126908" y="493304"/>
                  </a:cubicBezTo>
                  <a:cubicBezTo>
                    <a:pt x="106605" y="576563"/>
                    <a:pt x="95988" y="619776"/>
                    <a:pt x="95057" y="622942"/>
                  </a:cubicBezTo>
                  <a:cubicBezTo>
                    <a:pt x="93381" y="629927"/>
                    <a:pt x="84067" y="668809"/>
                    <a:pt x="67118" y="739589"/>
                  </a:cubicBezTo>
                  <a:cubicBezTo>
                    <a:pt x="50494" y="810555"/>
                    <a:pt x="39179" y="860845"/>
                    <a:pt x="31216" y="890880"/>
                  </a:cubicBezTo>
                  <a:cubicBezTo>
                    <a:pt x="9237" y="982614"/>
                    <a:pt x="-1194" y="1038865"/>
                    <a:pt x="-76" y="1059633"/>
                  </a:cubicBezTo>
                  <a:cubicBezTo>
                    <a:pt x="-374" y="1069134"/>
                    <a:pt x="1095" y="1078608"/>
                    <a:pt x="4254" y="1087573"/>
                  </a:cubicBezTo>
                  <a:cubicBezTo>
                    <a:pt x="7965" y="1092557"/>
                    <a:pt x="13389" y="1095990"/>
                    <a:pt x="19482" y="1097212"/>
                  </a:cubicBezTo>
                  <a:cubicBezTo>
                    <a:pt x="32216" y="1101320"/>
                    <a:pt x="44097" y="1107711"/>
                    <a:pt x="54546" y="1116071"/>
                  </a:cubicBezTo>
                  <a:cubicBezTo>
                    <a:pt x="79757" y="1135232"/>
                    <a:pt x="108123" y="1149840"/>
                    <a:pt x="138364" y="1159237"/>
                  </a:cubicBezTo>
                  <a:cubicBezTo>
                    <a:pt x="166077" y="1169791"/>
                    <a:pt x="195461" y="1175280"/>
                    <a:pt x="225115" y="117544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6" name="Google Shape;346;p34"/>
            <p:cNvSpPr/>
            <p:nvPr/>
          </p:nvSpPr>
          <p:spPr>
            <a:xfrm>
              <a:off x="293608" y="3380562"/>
              <a:ext cx="1501568" cy="1408096"/>
            </a:xfrm>
            <a:custGeom>
              <a:rect b="b" l="l" r="r" t="t"/>
              <a:pathLst>
                <a:path extrusionOk="0" h="1408096" w="1501568">
                  <a:moveTo>
                    <a:pt x="891318" y="1294331"/>
                  </a:moveTo>
                  <a:cubicBezTo>
                    <a:pt x="900399" y="1305925"/>
                    <a:pt x="920515" y="1310955"/>
                    <a:pt x="951807" y="1309418"/>
                  </a:cubicBezTo>
                  <a:cubicBezTo>
                    <a:pt x="965777" y="1308580"/>
                    <a:pt x="973320" y="1305227"/>
                    <a:pt x="973041" y="1299220"/>
                  </a:cubicBezTo>
                  <a:cubicBezTo>
                    <a:pt x="972761" y="1293213"/>
                    <a:pt x="981143" y="1281199"/>
                    <a:pt x="998186" y="1259966"/>
                  </a:cubicBezTo>
                  <a:cubicBezTo>
                    <a:pt x="1011399" y="1241921"/>
                    <a:pt x="1023170" y="1222863"/>
                    <a:pt x="1033390" y="1202970"/>
                  </a:cubicBezTo>
                  <a:cubicBezTo>
                    <a:pt x="1047359" y="1176287"/>
                    <a:pt x="1057557" y="1158546"/>
                    <a:pt x="1063285" y="1149745"/>
                  </a:cubicBezTo>
                  <a:cubicBezTo>
                    <a:pt x="1071108" y="1138569"/>
                    <a:pt x="1084099" y="1116078"/>
                    <a:pt x="1102400" y="1082551"/>
                  </a:cubicBezTo>
                  <a:cubicBezTo>
                    <a:pt x="1120700" y="1049024"/>
                    <a:pt x="1133552" y="1026672"/>
                    <a:pt x="1141515" y="1015497"/>
                  </a:cubicBezTo>
                  <a:cubicBezTo>
                    <a:pt x="1173968" y="963247"/>
                    <a:pt x="1202408" y="908608"/>
                    <a:pt x="1226590" y="852052"/>
                  </a:cubicBezTo>
                  <a:cubicBezTo>
                    <a:pt x="1263842" y="769259"/>
                    <a:pt x="1291036" y="721995"/>
                    <a:pt x="1308172" y="710260"/>
                  </a:cubicBezTo>
                  <a:cubicBezTo>
                    <a:pt x="1319523" y="692006"/>
                    <a:pt x="1329157" y="672738"/>
                    <a:pt x="1336950" y="652705"/>
                  </a:cubicBezTo>
                  <a:cubicBezTo>
                    <a:pt x="1344923" y="633084"/>
                    <a:pt x="1353874" y="613875"/>
                    <a:pt x="1363771" y="595150"/>
                  </a:cubicBezTo>
                  <a:cubicBezTo>
                    <a:pt x="1372155" y="582712"/>
                    <a:pt x="1376985" y="568222"/>
                    <a:pt x="1377741" y="553242"/>
                  </a:cubicBezTo>
                  <a:cubicBezTo>
                    <a:pt x="1377488" y="535638"/>
                    <a:pt x="1380914" y="518176"/>
                    <a:pt x="1387799" y="501973"/>
                  </a:cubicBezTo>
                  <a:cubicBezTo>
                    <a:pt x="1393946" y="481158"/>
                    <a:pt x="1395762" y="469703"/>
                    <a:pt x="1393247" y="467328"/>
                  </a:cubicBezTo>
                  <a:cubicBezTo>
                    <a:pt x="1391308" y="465311"/>
                    <a:pt x="1388641" y="464154"/>
                    <a:pt x="1385844" y="464115"/>
                  </a:cubicBezTo>
                  <a:cubicBezTo>
                    <a:pt x="1374947" y="464115"/>
                    <a:pt x="1366007" y="478085"/>
                    <a:pt x="1359022" y="505325"/>
                  </a:cubicBezTo>
                  <a:cubicBezTo>
                    <a:pt x="1353993" y="527258"/>
                    <a:pt x="1349802" y="538294"/>
                    <a:pt x="1346170" y="538573"/>
                  </a:cubicBezTo>
                  <a:cubicBezTo>
                    <a:pt x="1331828" y="539318"/>
                    <a:pt x="1329453" y="528561"/>
                    <a:pt x="1339045" y="506303"/>
                  </a:cubicBezTo>
                  <a:cubicBezTo>
                    <a:pt x="1345143" y="493827"/>
                    <a:pt x="1347565" y="479873"/>
                    <a:pt x="1346030" y="466071"/>
                  </a:cubicBezTo>
                  <a:cubicBezTo>
                    <a:pt x="1346030" y="456758"/>
                    <a:pt x="1355343" y="432776"/>
                    <a:pt x="1373969" y="394127"/>
                  </a:cubicBezTo>
                  <a:cubicBezTo>
                    <a:pt x="1393108" y="355711"/>
                    <a:pt x="1406239" y="335035"/>
                    <a:pt x="1413364" y="332381"/>
                  </a:cubicBezTo>
                  <a:cubicBezTo>
                    <a:pt x="1418113" y="329774"/>
                    <a:pt x="1420209" y="323627"/>
                    <a:pt x="1419650" y="313942"/>
                  </a:cubicBezTo>
                  <a:cubicBezTo>
                    <a:pt x="1419650" y="306677"/>
                    <a:pt x="1433620" y="275245"/>
                    <a:pt x="1461559" y="219367"/>
                  </a:cubicBezTo>
                  <a:cubicBezTo>
                    <a:pt x="1489498" y="166142"/>
                    <a:pt x="1502211" y="130380"/>
                    <a:pt x="1501373" y="112359"/>
                  </a:cubicBezTo>
                  <a:cubicBezTo>
                    <a:pt x="1498770" y="95328"/>
                    <a:pt x="1490265" y="79753"/>
                    <a:pt x="1477345" y="68355"/>
                  </a:cubicBezTo>
                  <a:cubicBezTo>
                    <a:pt x="1446134" y="35701"/>
                    <a:pt x="1402332" y="18129"/>
                    <a:pt x="1357206" y="20160"/>
                  </a:cubicBezTo>
                  <a:cubicBezTo>
                    <a:pt x="1323586" y="21836"/>
                    <a:pt x="1305565" y="35433"/>
                    <a:pt x="1303143" y="60951"/>
                  </a:cubicBezTo>
                  <a:cubicBezTo>
                    <a:pt x="1303911" y="68628"/>
                    <a:pt x="1298311" y="75474"/>
                    <a:pt x="1290634" y="76242"/>
                  </a:cubicBezTo>
                  <a:cubicBezTo>
                    <a:pt x="1288071" y="76499"/>
                    <a:pt x="1285486" y="76041"/>
                    <a:pt x="1283167" y="74921"/>
                  </a:cubicBezTo>
                  <a:cubicBezTo>
                    <a:pt x="1278086" y="73699"/>
                    <a:pt x="1272886" y="73043"/>
                    <a:pt x="1267660" y="72965"/>
                  </a:cubicBezTo>
                  <a:cubicBezTo>
                    <a:pt x="1252015" y="73803"/>
                    <a:pt x="1195484" y="172662"/>
                    <a:pt x="1098069" y="369540"/>
                  </a:cubicBezTo>
                  <a:cubicBezTo>
                    <a:pt x="1065194" y="436502"/>
                    <a:pt x="1028873" y="505325"/>
                    <a:pt x="989106" y="576012"/>
                  </a:cubicBezTo>
                  <a:lnTo>
                    <a:pt x="947197" y="650610"/>
                  </a:lnTo>
                  <a:lnTo>
                    <a:pt x="944962" y="570983"/>
                  </a:lnTo>
                  <a:cubicBezTo>
                    <a:pt x="943989" y="490457"/>
                    <a:pt x="947113" y="409935"/>
                    <a:pt x="954321" y="329727"/>
                  </a:cubicBezTo>
                  <a:cubicBezTo>
                    <a:pt x="958507" y="294221"/>
                    <a:pt x="959722" y="258428"/>
                    <a:pt x="957953" y="222720"/>
                  </a:cubicBezTo>
                  <a:lnTo>
                    <a:pt x="957954" y="175642"/>
                  </a:lnTo>
                  <a:lnTo>
                    <a:pt x="922750" y="159437"/>
                  </a:lnTo>
                  <a:cubicBezTo>
                    <a:pt x="884473" y="143232"/>
                    <a:pt x="838979" y="126795"/>
                    <a:pt x="786267" y="110124"/>
                  </a:cubicBezTo>
                  <a:cubicBezTo>
                    <a:pt x="752744" y="98244"/>
                    <a:pt x="718375" y="88904"/>
                    <a:pt x="683450" y="82185"/>
                  </a:cubicBezTo>
                  <a:cubicBezTo>
                    <a:pt x="673746" y="81290"/>
                    <a:pt x="663961" y="82093"/>
                    <a:pt x="654533" y="84560"/>
                  </a:cubicBezTo>
                  <a:cubicBezTo>
                    <a:pt x="647218" y="89631"/>
                    <a:pt x="641346" y="96514"/>
                    <a:pt x="637490" y="104536"/>
                  </a:cubicBezTo>
                  <a:cubicBezTo>
                    <a:pt x="602845" y="158180"/>
                    <a:pt x="545849" y="271520"/>
                    <a:pt x="466502" y="444557"/>
                  </a:cubicBezTo>
                  <a:cubicBezTo>
                    <a:pt x="433813" y="514964"/>
                    <a:pt x="415187" y="550308"/>
                    <a:pt x="410623" y="550587"/>
                  </a:cubicBezTo>
                  <a:cubicBezTo>
                    <a:pt x="408202" y="550587"/>
                    <a:pt x="406525" y="541646"/>
                    <a:pt x="405594" y="523765"/>
                  </a:cubicBezTo>
                  <a:cubicBezTo>
                    <a:pt x="404057" y="493591"/>
                    <a:pt x="403359" y="467049"/>
                    <a:pt x="403359" y="444138"/>
                  </a:cubicBezTo>
                  <a:cubicBezTo>
                    <a:pt x="403359" y="356036"/>
                    <a:pt x="405175" y="308260"/>
                    <a:pt x="408807" y="300810"/>
                  </a:cubicBezTo>
                  <a:cubicBezTo>
                    <a:pt x="413991" y="264783"/>
                    <a:pt x="415769" y="228347"/>
                    <a:pt x="414116" y="191986"/>
                  </a:cubicBezTo>
                  <a:lnTo>
                    <a:pt x="413138" y="103279"/>
                  </a:lnTo>
                  <a:lnTo>
                    <a:pt x="367038" y="85677"/>
                  </a:lnTo>
                  <a:cubicBezTo>
                    <a:pt x="214676" y="27470"/>
                    <a:pt x="128669" y="-1121"/>
                    <a:pt x="109018" y="-96"/>
                  </a:cubicBezTo>
                  <a:cubicBezTo>
                    <a:pt x="99595" y="-637"/>
                    <a:pt x="91306" y="6079"/>
                    <a:pt x="89880" y="15410"/>
                  </a:cubicBezTo>
                  <a:cubicBezTo>
                    <a:pt x="82057" y="50707"/>
                    <a:pt x="70975" y="176806"/>
                    <a:pt x="56632" y="393708"/>
                  </a:cubicBezTo>
                  <a:cubicBezTo>
                    <a:pt x="45177" y="572892"/>
                    <a:pt x="34560" y="720086"/>
                    <a:pt x="24782" y="835288"/>
                  </a:cubicBezTo>
                  <a:cubicBezTo>
                    <a:pt x="6621" y="1070444"/>
                    <a:pt x="-1621" y="1204832"/>
                    <a:pt x="55" y="1238452"/>
                  </a:cubicBezTo>
                  <a:cubicBezTo>
                    <a:pt x="212" y="1240954"/>
                    <a:pt x="928" y="1243389"/>
                    <a:pt x="2151" y="1245577"/>
                  </a:cubicBezTo>
                  <a:lnTo>
                    <a:pt x="2151" y="1249209"/>
                  </a:lnTo>
                  <a:cubicBezTo>
                    <a:pt x="4665" y="1252748"/>
                    <a:pt x="45736" y="1277194"/>
                    <a:pt x="125363" y="1322549"/>
                  </a:cubicBezTo>
                  <a:cubicBezTo>
                    <a:pt x="204990" y="1367904"/>
                    <a:pt x="253418" y="1394446"/>
                    <a:pt x="270647" y="1402176"/>
                  </a:cubicBezTo>
                  <a:cubicBezTo>
                    <a:pt x="279779" y="1406400"/>
                    <a:pt x="289793" y="1408364"/>
                    <a:pt x="299844" y="1407904"/>
                  </a:cubicBezTo>
                  <a:cubicBezTo>
                    <a:pt x="313813" y="1407904"/>
                    <a:pt x="321217" y="1398963"/>
                    <a:pt x="320379" y="1383317"/>
                  </a:cubicBezTo>
                  <a:cubicBezTo>
                    <a:pt x="319642" y="1376550"/>
                    <a:pt x="323890" y="1370236"/>
                    <a:pt x="330437" y="1368370"/>
                  </a:cubicBezTo>
                  <a:cubicBezTo>
                    <a:pt x="346060" y="1351754"/>
                    <a:pt x="359146" y="1332926"/>
                    <a:pt x="369273" y="1312491"/>
                  </a:cubicBezTo>
                  <a:cubicBezTo>
                    <a:pt x="409785" y="1233144"/>
                    <a:pt x="438143" y="1183412"/>
                    <a:pt x="453929" y="1163296"/>
                  </a:cubicBezTo>
                  <a:cubicBezTo>
                    <a:pt x="482139" y="1121440"/>
                    <a:pt x="506588" y="1077170"/>
                    <a:pt x="526990" y="1031003"/>
                  </a:cubicBezTo>
                  <a:cubicBezTo>
                    <a:pt x="542077" y="996544"/>
                    <a:pt x="554278" y="975404"/>
                    <a:pt x="563590" y="967581"/>
                  </a:cubicBezTo>
                  <a:cubicBezTo>
                    <a:pt x="570975" y="962575"/>
                    <a:pt x="575294" y="954147"/>
                    <a:pt x="575046" y="945229"/>
                  </a:cubicBezTo>
                  <a:cubicBezTo>
                    <a:pt x="577400" y="933039"/>
                    <a:pt x="582726" y="921619"/>
                    <a:pt x="590552" y="911981"/>
                  </a:cubicBezTo>
                  <a:cubicBezTo>
                    <a:pt x="598201" y="901878"/>
                    <a:pt x="604060" y="890538"/>
                    <a:pt x="607874" y="878454"/>
                  </a:cubicBezTo>
                  <a:cubicBezTo>
                    <a:pt x="615418" y="836546"/>
                    <a:pt x="622682" y="814334"/>
                    <a:pt x="629946" y="813915"/>
                  </a:cubicBezTo>
                  <a:cubicBezTo>
                    <a:pt x="637211" y="813496"/>
                    <a:pt x="641821" y="870631"/>
                    <a:pt x="647688" y="985043"/>
                  </a:cubicBezTo>
                  <a:lnTo>
                    <a:pt x="656489" y="1158406"/>
                  </a:lnTo>
                  <a:lnTo>
                    <a:pt x="679259" y="1177125"/>
                  </a:lnTo>
                  <a:cubicBezTo>
                    <a:pt x="685406" y="1181782"/>
                    <a:pt x="720470" y="1200827"/>
                    <a:pt x="784451" y="1234261"/>
                  </a:cubicBezTo>
                  <a:cubicBezTo>
                    <a:pt x="848432" y="1267695"/>
                    <a:pt x="884054" y="1287719"/>
                    <a:pt x="891318" y="1294331"/>
                  </a:cubicBezTo>
                  <a:close/>
                  <a:moveTo>
                    <a:pt x="1273248" y="116131"/>
                  </a:moveTo>
                  <a:cubicBezTo>
                    <a:pt x="1275253" y="116056"/>
                    <a:pt x="1276939" y="117619"/>
                    <a:pt x="1277015" y="119624"/>
                  </a:cubicBezTo>
                  <a:cubicBezTo>
                    <a:pt x="1277090" y="121629"/>
                    <a:pt x="1275527" y="123315"/>
                    <a:pt x="1273522" y="123390"/>
                  </a:cubicBezTo>
                  <a:cubicBezTo>
                    <a:pt x="1271520" y="123466"/>
                    <a:pt x="1269835" y="121906"/>
                    <a:pt x="1269756" y="119903"/>
                  </a:cubicBezTo>
                  <a:cubicBezTo>
                    <a:pt x="1268499" y="117528"/>
                    <a:pt x="1270035" y="116271"/>
                    <a:pt x="1272550" y="1161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7" name="Google Shape;347;p34"/>
            <p:cNvSpPr/>
            <p:nvPr/>
          </p:nvSpPr>
          <p:spPr>
            <a:xfrm>
              <a:off x="1614065" y="3298310"/>
              <a:ext cx="699602" cy="1467935"/>
            </a:xfrm>
            <a:custGeom>
              <a:rect b="b" l="l" r="r" t="t"/>
              <a:pathLst>
                <a:path extrusionOk="0" h="1467935" w="699602">
                  <a:moveTo>
                    <a:pt x="421891" y="1036143"/>
                  </a:moveTo>
                  <a:lnTo>
                    <a:pt x="423428" y="1030695"/>
                  </a:lnTo>
                  <a:lnTo>
                    <a:pt x="424964" y="1025107"/>
                  </a:lnTo>
                  <a:cubicBezTo>
                    <a:pt x="425626" y="1021337"/>
                    <a:pt x="426655" y="1017641"/>
                    <a:pt x="428038" y="1014071"/>
                  </a:cubicBezTo>
                  <a:cubicBezTo>
                    <a:pt x="429015" y="1010439"/>
                    <a:pt x="438934" y="978309"/>
                    <a:pt x="457514" y="917541"/>
                  </a:cubicBezTo>
                  <a:cubicBezTo>
                    <a:pt x="466527" y="883221"/>
                    <a:pt x="478156" y="849643"/>
                    <a:pt x="492298" y="817099"/>
                  </a:cubicBezTo>
                  <a:cubicBezTo>
                    <a:pt x="498927" y="807435"/>
                    <a:pt x="502124" y="795826"/>
                    <a:pt x="501378" y="784131"/>
                  </a:cubicBezTo>
                  <a:cubicBezTo>
                    <a:pt x="502597" y="756785"/>
                    <a:pt x="509245" y="729954"/>
                    <a:pt x="520935" y="705202"/>
                  </a:cubicBezTo>
                  <a:cubicBezTo>
                    <a:pt x="524009" y="694120"/>
                    <a:pt x="531552" y="664178"/>
                    <a:pt x="543567" y="615378"/>
                  </a:cubicBezTo>
                  <a:cubicBezTo>
                    <a:pt x="552852" y="575964"/>
                    <a:pt x="564800" y="537226"/>
                    <a:pt x="579329" y="499430"/>
                  </a:cubicBezTo>
                  <a:cubicBezTo>
                    <a:pt x="587246" y="482618"/>
                    <a:pt x="592433" y="464651"/>
                    <a:pt x="594695" y="446206"/>
                  </a:cubicBezTo>
                  <a:cubicBezTo>
                    <a:pt x="602597" y="422937"/>
                    <a:pt x="611689" y="400090"/>
                    <a:pt x="621936" y="377754"/>
                  </a:cubicBezTo>
                  <a:cubicBezTo>
                    <a:pt x="640376" y="334588"/>
                    <a:pt x="649875" y="310001"/>
                    <a:pt x="649037" y="303994"/>
                  </a:cubicBezTo>
                  <a:cubicBezTo>
                    <a:pt x="649919" y="294700"/>
                    <a:pt x="652524" y="285652"/>
                    <a:pt x="656720" y="277312"/>
                  </a:cubicBezTo>
                  <a:cubicBezTo>
                    <a:pt x="660995" y="268566"/>
                    <a:pt x="663555" y="259082"/>
                    <a:pt x="664264" y="249373"/>
                  </a:cubicBezTo>
                  <a:cubicBezTo>
                    <a:pt x="664129" y="237651"/>
                    <a:pt x="669639" y="226579"/>
                    <a:pt x="679072" y="219618"/>
                  </a:cubicBezTo>
                  <a:cubicBezTo>
                    <a:pt x="684495" y="215274"/>
                    <a:pt x="687800" y="208816"/>
                    <a:pt x="688152" y="201876"/>
                  </a:cubicBezTo>
                  <a:cubicBezTo>
                    <a:pt x="687850" y="196621"/>
                    <a:pt x="689897" y="191504"/>
                    <a:pt x="693740" y="187906"/>
                  </a:cubicBezTo>
                  <a:cubicBezTo>
                    <a:pt x="698350" y="183995"/>
                    <a:pt x="700166" y="171981"/>
                    <a:pt x="699188" y="151446"/>
                  </a:cubicBezTo>
                  <a:cubicBezTo>
                    <a:pt x="698211" y="130911"/>
                    <a:pt x="695137" y="120852"/>
                    <a:pt x="690388" y="121132"/>
                  </a:cubicBezTo>
                  <a:cubicBezTo>
                    <a:pt x="685638" y="121411"/>
                    <a:pt x="684101" y="117779"/>
                    <a:pt x="686196" y="110515"/>
                  </a:cubicBezTo>
                  <a:cubicBezTo>
                    <a:pt x="688631" y="102856"/>
                    <a:pt x="685136" y="94564"/>
                    <a:pt x="677954" y="90957"/>
                  </a:cubicBezTo>
                  <a:cubicBezTo>
                    <a:pt x="672926" y="86301"/>
                    <a:pt x="627757" y="69910"/>
                    <a:pt x="542449" y="41784"/>
                  </a:cubicBezTo>
                  <a:cubicBezTo>
                    <a:pt x="457141" y="13659"/>
                    <a:pt x="411460" y="-311"/>
                    <a:pt x="405407" y="-125"/>
                  </a:cubicBezTo>
                  <a:cubicBezTo>
                    <a:pt x="402892" y="-125"/>
                    <a:pt x="388923" y="31586"/>
                    <a:pt x="363498" y="94450"/>
                  </a:cubicBezTo>
                  <a:cubicBezTo>
                    <a:pt x="340215" y="156009"/>
                    <a:pt x="293137" y="274285"/>
                    <a:pt x="222265" y="449279"/>
                  </a:cubicBezTo>
                  <a:cubicBezTo>
                    <a:pt x="174023" y="570349"/>
                    <a:pt x="150508" y="641547"/>
                    <a:pt x="151718" y="662874"/>
                  </a:cubicBezTo>
                  <a:cubicBezTo>
                    <a:pt x="152370" y="677217"/>
                    <a:pt x="128761" y="771372"/>
                    <a:pt x="80892" y="945341"/>
                  </a:cubicBezTo>
                  <a:cubicBezTo>
                    <a:pt x="49507" y="1052651"/>
                    <a:pt x="26160" y="1162150"/>
                    <a:pt x="11044" y="1272929"/>
                  </a:cubicBezTo>
                  <a:cubicBezTo>
                    <a:pt x="3221" y="1333743"/>
                    <a:pt x="-504" y="1367736"/>
                    <a:pt x="-132" y="1374907"/>
                  </a:cubicBezTo>
                  <a:cubicBezTo>
                    <a:pt x="-164" y="1378626"/>
                    <a:pt x="648" y="1382304"/>
                    <a:pt x="2243" y="1385664"/>
                  </a:cubicBezTo>
                  <a:cubicBezTo>
                    <a:pt x="8483" y="1391438"/>
                    <a:pt x="14210" y="1385710"/>
                    <a:pt x="19426" y="1368481"/>
                  </a:cubicBezTo>
                  <a:lnTo>
                    <a:pt x="23896" y="1350181"/>
                  </a:lnTo>
                  <a:lnTo>
                    <a:pt x="39262" y="1367503"/>
                  </a:lnTo>
                  <a:cubicBezTo>
                    <a:pt x="47747" y="1374910"/>
                    <a:pt x="53908" y="1384613"/>
                    <a:pt x="57004" y="1395442"/>
                  </a:cubicBezTo>
                  <a:cubicBezTo>
                    <a:pt x="57004" y="1403824"/>
                    <a:pt x="59518" y="1408015"/>
                    <a:pt x="63150" y="1407736"/>
                  </a:cubicBezTo>
                  <a:cubicBezTo>
                    <a:pt x="66783" y="1407456"/>
                    <a:pt x="72510" y="1415140"/>
                    <a:pt x="80473" y="1430367"/>
                  </a:cubicBezTo>
                  <a:cubicBezTo>
                    <a:pt x="88435" y="1445593"/>
                    <a:pt x="97376" y="1453137"/>
                    <a:pt x="107015" y="1452578"/>
                  </a:cubicBezTo>
                  <a:cubicBezTo>
                    <a:pt x="116654" y="1452019"/>
                    <a:pt x="123360" y="1454255"/>
                    <a:pt x="123639" y="1459004"/>
                  </a:cubicBezTo>
                  <a:cubicBezTo>
                    <a:pt x="123918" y="1463754"/>
                    <a:pt x="125874" y="1467945"/>
                    <a:pt x="129506" y="1467805"/>
                  </a:cubicBezTo>
                  <a:cubicBezTo>
                    <a:pt x="135560" y="1467805"/>
                    <a:pt x="146316" y="1453835"/>
                    <a:pt x="161776" y="1425896"/>
                  </a:cubicBezTo>
                  <a:lnTo>
                    <a:pt x="178540" y="1399633"/>
                  </a:lnTo>
                  <a:lnTo>
                    <a:pt x="190553" y="1384546"/>
                  </a:lnTo>
                  <a:cubicBezTo>
                    <a:pt x="189364" y="1390410"/>
                    <a:pt x="187191" y="1396030"/>
                    <a:pt x="184128" y="1401170"/>
                  </a:cubicBezTo>
                  <a:cubicBezTo>
                    <a:pt x="181427" y="1406321"/>
                    <a:pt x="179856" y="1411988"/>
                    <a:pt x="179518" y="1417794"/>
                  </a:cubicBezTo>
                  <a:cubicBezTo>
                    <a:pt x="179518" y="1421286"/>
                    <a:pt x="180915" y="1423102"/>
                    <a:pt x="183429" y="1422963"/>
                  </a:cubicBezTo>
                  <a:cubicBezTo>
                    <a:pt x="199075" y="1422125"/>
                    <a:pt x="217702" y="1404895"/>
                    <a:pt x="239308" y="1371275"/>
                  </a:cubicBezTo>
                  <a:cubicBezTo>
                    <a:pt x="250344" y="1351438"/>
                    <a:pt x="260681" y="1343336"/>
                    <a:pt x="270600" y="1346130"/>
                  </a:cubicBezTo>
                  <a:cubicBezTo>
                    <a:pt x="275881" y="1347857"/>
                    <a:pt x="281389" y="1348798"/>
                    <a:pt x="286944" y="1348924"/>
                  </a:cubicBezTo>
                  <a:cubicBezTo>
                    <a:pt x="299045" y="1348283"/>
                    <a:pt x="310153" y="1342032"/>
                    <a:pt x="316979" y="1332021"/>
                  </a:cubicBezTo>
                  <a:cubicBezTo>
                    <a:pt x="326382" y="1318271"/>
                    <a:pt x="333812" y="1303270"/>
                    <a:pt x="339051" y="1287457"/>
                  </a:cubicBezTo>
                  <a:cubicBezTo>
                    <a:pt x="343418" y="1274545"/>
                    <a:pt x="348550" y="1261903"/>
                    <a:pt x="354418" y="1249600"/>
                  </a:cubicBezTo>
                  <a:cubicBezTo>
                    <a:pt x="366403" y="1223425"/>
                    <a:pt x="376805" y="1196555"/>
                    <a:pt x="385570" y="1169135"/>
                  </a:cubicBezTo>
                  <a:cubicBezTo>
                    <a:pt x="394761" y="1146295"/>
                    <a:pt x="401731" y="1122624"/>
                    <a:pt x="406385" y="1098448"/>
                  </a:cubicBezTo>
                  <a:cubicBezTo>
                    <a:pt x="404853" y="1079063"/>
                    <a:pt x="409764" y="1059716"/>
                    <a:pt x="420354" y="1043408"/>
                  </a:cubicBezTo>
                  <a:cubicBezTo>
                    <a:pt x="419795" y="1041172"/>
                    <a:pt x="420773" y="1038658"/>
                    <a:pt x="421891" y="1036143"/>
                  </a:cubicBezTo>
                  <a:close/>
                  <a:moveTo>
                    <a:pt x="192929" y="1375466"/>
                  </a:moveTo>
                  <a:cubicBezTo>
                    <a:pt x="190961" y="1375857"/>
                    <a:pt x="189049" y="1374580"/>
                    <a:pt x="188657" y="1372612"/>
                  </a:cubicBezTo>
                  <a:cubicBezTo>
                    <a:pt x="188266" y="1370645"/>
                    <a:pt x="189543" y="1368733"/>
                    <a:pt x="191511" y="1368341"/>
                  </a:cubicBezTo>
                  <a:cubicBezTo>
                    <a:pt x="191979" y="1368248"/>
                    <a:pt x="192460" y="1368248"/>
                    <a:pt x="192929" y="1368341"/>
                  </a:cubicBezTo>
                  <a:cubicBezTo>
                    <a:pt x="196561" y="1368341"/>
                    <a:pt x="198516" y="1369179"/>
                    <a:pt x="198656" y="1371694"/>
                  </a:cubicBezTo>
                  <a:cubicBezTo>
                    <a:pt x="198796" y="1374208"/>
                    <a:pt x="196561" y="1375326"/>
                    <a:pt x="192929" y="1375466"/>
                  </a:cubicBezTo>
                  <a:close/>
                  <a:moveTo>
                    <a:pt x="240146" y="1199728"/>
                  </a:moveTo>
                  <a:cubicBezTo>
                    <a:pt x="237632" y="1199728"/>
                    <a:pt x="236514" y="1198750"/>
                    <a:pt x="236374" y="1196235"/>
                  </a:cubicBezTo>
                  <a:cubicBezTo>
                    <a:pt x="236063" y="1194488"/>
                    <a:pt x="237226" y="1192820"/>
                    <a:pt x="238973" y="1192508"/>
                  </a:cubicBezTo>
                  <a:cubicBezTo>
                    <a:pt x="239222" y="1192464"/>
                    <a:pt x="239475" y="1192449"/>
                    <a:pt x="239727" y="1192464"/>
                  </a:cubicBezTo>
                  <a:cubicBezTo>
                    <a:pt x="241564" y="1192230"/>
                    <a:pt x="243243" y="1193529"/>
                    <a:pt x="243476" y="1195366"/>
                  </a:cubicBezTo>
                  <a:cubicBezTo>
                    <a:pt x="243501" y="1195562"/>
                    <a:pt x="243509" y="1195759"/>
                    <a:pt x="243499" y="1195956"/>
                  </a:cubicBezTo>
                  <a:cubicBezTo>
                    <a:pt x="243811" y="1197703"/>
                    <a:pt x="242647" y="1199372"/>
                    <a:pt x="240900" y="1199683"/>
                  </a:cubicBezTo>
                  <a:cubicBezTo>
                    <a:pt x="240652" y="1199728"/>
                    <a:pt x="240398" y="1199743"/>
                    <a:pt x="240146" y="1199728"/>
                  </a:cubicBezTo>
                  <a:close/>
                  <a:moveTo>
                    <a:pt x="248248" y="1182964"/>
                  </a:moveTo>
                  <a:cubicBezTo>
                    <a:pt x="244756" y="1182964"/>
                    <a:pt x="242800" y="1182126"/>
                    <a:pt x="242660" y="1179611"/>
                  </a:cubicBezTo>
                  <a:cubicBezTo>
                    <a:pt x="242521" y="1177097"/>
                    <a:pt x="244337" y="1175979"/>
                    <a:pt x="247969" y="1175840"/>
                  </a:cubicBezTo>
                  <a:cubicBezTo>
                    <a:pt x="249716" y="1175528"/>
                    <a:pt x="251385" y="1176691"/>
                    <a:pt x="251696" y="1178439"/>
                  </a:cubicBezTo>
                  <a:cubicBezTo>
                    <a:pt x="251741" y="1178687"/>
                    <a:pt x="251755" y="1178940"/>
                    <a:pt x="251741" y="1179193"/>
                  </a:cubicBezTo>
                  <a:cubicBezTo>
                    <a:pt x="251880" y="1181288"/>
                    <a:pt x="250763" y="1182545"/>
                    <a:pt x="248248" y="1182545"/>
                  </a:cubicBezTo>
                  <a:close/>
                  <a:moveTo>
                    <a:pt x="254395" y="1159216"/>
                  </a:moveTo>
                  <a:cubicBezTo>
                    <a:pt x="252665" y="1159613"/>
                    <a:pt x="250942" y="1158532"/>
                    <a:pt x="250544" y="1156803"/>
                  </a:cubicBezTo>
                  <a:cubicBezTo>
                    <a:pt x="250463" y="1156449"/>
                    <a:pt x="250442" y="1156084"/>
                    <a:pt x="250483" y="1155723"/>
                  </a:cubicBezTo>
                  <a:cubicBezTo>
                    <a:pt x="250250" y="1153886"/>
                    <a:pt x="251549" y="1152208"/>
                    <a:pt x="253386" y="1151974"/>
                  </a:cubicBezTo>
                  <a:cubicBezTo>
                    <a:pt x="253582" y="1151950"/>
                    <a:pt x="253779" y="1151942"/>
                    <a:pt x="253976" y="1151952"/>
                  </a:cubicBezTo>
                  <a:cubicBezTo>
                    <a:pt x="255723" y="1151640"/>
                    <a:pt x="257391" y="1152804"/>
                    <a:pt x="257703" y="1154551"/>
                  </a:cubicBezTo>
                  <a:cubicBezTo>
                    <a:pt x="257747" y="1154799"/>
                    <a:pt x="257762" y="1155052"/>
                    <a:pt x="257747" y="1155305"/>
                  </a:cubicBezTo>
                  <a:cubicBezTo>
                    <a:pt x="257887" y="1157819"/>
                    <a:pt x="256770" y="1158657"/>
                    <a:pt x="254395" y="1158797"/>
                  </a:cubicBezTo>
                  <a:close/>
                  <a:moveTo>
                    <a:pt x="260681" y="1142592"/>
                  </a:moveTo>
                  <a:cubicBezTo>
                    <a:pt x="258936" y="1142910"/>
                    <a:pt x="257263" y="1141752"/>
                    <a:pt x="256944" y="1140007"/>
                  </a:cubicBezTo>
                  <a:cubicBezTo>
                    <a:pt x="256890" y="1139707"/>
                    <a:pt x="256878" y="1139402"/>
                    <a:pt x="256909" y="1139099"/>
                  </a:cubicBezTo>
                  <a:cubicBezTo>
                    <a:pt x="256909" y="1136724"/>
                    <a:pt x="257887" y="1135467"/>
                    <a:pt x="260402" y="1135328"/>
                  </a:cubicBezTo>
                  <a:cubicBezTo>
                    <a:pt x="262917" y="1135188"/>
                    <a:pt x="265850" y="1136305"/>
                    <a:pt x="265990" y="1138680"/>
                  </a:cubicBezTo>
                  <a:cubicBezTo>
                    <a:pt x="266129" y="1141055"/>
                    <a:pt x="264314" y="1141893"/>
                    <a:pt x="260681" y="1142173"/>
                  </a:cubicBezTo>
                  <a:close/>
                  <a:moveTo>
                    <a:pt x="275768" y="1118285"/>
                  </a:moveTo>
                  <a:cubicBezTo>
                    <a:pt x="270041" y="1124571"/>
                    <a:pt x="266967" y="1127504"/>
                    <a:pt x="266269" y="1126806"/>
                  </a:cubicBezTo>
                  <a:cubicBezTo>
                    <a:pt x="265571" y="1126108"/>
                    <a:pt x="266269" y="1122336"/>
                    <a:pt x="268364" y="1114932"/>
                  </a:cubicBezTo>
                  <a:cubicBezTo>
                    <a:pt x="272025" y="1104244"/>
                    <a:pt x="274508" y="1093190"/>
                    <a:pt x="275768" y="1081964"/>
                  </a:cubicBezTo>
                  <a:cubicBezTo>
                    <a:pt x="276811" y="1078052"/>
                    <a:pt x="278461" y="1074328"/>
                    <a:pt x="280658" y="1070928"/>
                  </a:cubicBezTo>
                  <a:lnTo>
                    <a:pt x="284988" y="1084897"/>
                  </a:lnTo>
                  <a:cubicBezTo>
                    <a:pt x="287881" y="1096743"/>
                    <a:pt x="284386" y="1109239"/>
                    <a:pt x="275768" y="1117865"/>
                  </a:cubicBezTo>
                  <a:close/>
                  <a:moveTo>
                    <a:pt x="289738" y="1061428"/>
                  </a:moveTo>
                  <a:cubicBezTo>
                    <a:pt x="287363" y="1061428"/>
                    <a:pt x="286106" y="1060450"/>
                    <a:pt x="285966" y="1057936"/>
                  </a:cubicBezTo>
                  <a:cubicBezTo>
                    <a:pt x="285827" y="1055421"/>
                    <a:pt x="286944" y="1054304"/>
                    <a:pt x="289459" y="1054164"/>
                  </a:cubicBezTo>
                  <a:cubicBezTo>
                    <a:pt x="291205" y="1053846"/>
                    <a:pt x="292877" y="1055003"/>
                    <a:pt x="293196" y="1056749"/>
                  </a:cubicBezTo>
                  <a:cubicBezTo>
                    <a:pt x="293250" y="1057048"/>
                    <a:pt x="293262" y="1057354"/>
                    <a:pt x="293231" y="1057656"/>
                  </a:cubicBezTo>
                  <a:cubicBezTo>
                    <a:pt x="293272" y="1059507"/>
                    <a:pt x="291804" y="1061041"/>
                    <a:pt x="289953" y="1061082"/>
                  </a:cubicBezTo>
                  <a:cubicBezTo>
                    <a:pt x="289693" y="1061087"/>
                    <a:pt x="289434" y="1061063"/>
                    <a:pt x="289180" y="106100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8" name="Google Shape;348;p34"/>
            <p:cNvSpPr/>
            <p:nvPr/>
          </p:nvSpPr>
          <p:spPr>
            <a:xfrm>
              <a:off x="2346797" y="3274656"/>
              <a:ext cx="957899" cy="1428263"/>
            </a:xfrm>
            <a:custGeom>
              <a:rect b="b" l="l" r="r" t="t"/>
              <a:pathLst>
                <a:path extrusionOk="0" h="1428263" w="957899">
                  <a:moveTo>
                    <a:pt x="92882" y="1204801"/>
                  </a:moveTo>
                  <a:cubicBezTo>
                    <a:pt x="69413" y="1280330"/>
                    <a:pt x="58377" y="1331785"/>
                    <a:pt x="59774" y="1359166"/>
                  </a:cubicBezTo>
                  <a:cubicBezTo>
                    <a:pt x="60751" y="1376488"/>
                    <a:pt x="65501" y="1385568"/>
                    <a:pt x="73743" y="1386267"/>
                  </a:cubicBezTo>
                  <a:cubicBezTo>
                    <a:pt x="88597" y="1387205"/>
                    <a:pt x="103341" y="1383175"/>
                    <a:pt x="115652" y="1374812"/>
                  </a:cubicBezTo>
                  <a:cubicBezTo>
                    <a:pt x="144616" y="1358514"/>
                    <a:pt x="159424" y="1357163"/>
                    <a:pt x="160076" y="1370760"/>
                  </a:cubicBezTo>
                  <a:cubicBezTo>
                    <a:pt x="161282" y="1378027"/>
                    <a:pt x="166214" y="1384126"/>
                    <a:pt x="173067" y="1386825"/>
                  </a:cubicBezTo>
                  <a:cubicBezTo>
                    <a:pt x="181309" y="1391296"/>
                    <a:pt x="185640" y="1396045"/>
                    <a:pt x="185919" y="1400795"/>
                  </a:cubicBezTo>
                  <a:cubicBezTo>
                    <a:pt x="186199" y="1405545"/>
                    <a:pt x="196536" y="1410714"/>
                    <a:pt x="217351" y="1415883"/>
                  </a:cubicBezTo>
                  <a:cubicBezTo>
                    <a:pt x="235324" y="1420764"/>
                    <a:pt x="253915" y="1422976"/>
                    <a:pt x="272531" y="1422448"/>
                  </a:cubicBezTo>
                  <a:cubicBezTo>
                    <a:pt x="279554" y="1422400"/>
                    <a:pt x="286476" y="1420777"/>
                    <a:pt x="292788" y="1417699"/>
                  </a:cubicBezTo>
                  <a:cubicBezTo>
                    <a:pt x="300051" y="1413507"/>
                    <a:pt x="305220" y="1410854"/>
                    <a:pt x="308293" y="1409457"/>
                  </a:cubicBezTo>
                  <a:cubicBezTo>
                    <a:pt x="311367" y="1408060"/>
                    <a:pt x="313462" y="1408199"/>
                    <a:pt x="314720" y="1409457"/>
                  </a:cubicBezTo>
                  <a:cubicBezTo>
                    <a:pt x="316488" y="1412552"/>
                    <a:pt x="317313" y="1416097"/>
                    <a:pt x="317095" y="1419655"/>
                  </a:cubicBezTo>
                  <a:cubicBezTo>
                    <a:pt x="321565" y="1433624"/>
                    <a:pt x="331064" y="1430131"/>
                    <a:pt x="345033" y="1410714"/>
                  </a:cubicBezTo>
                  <a:cubicBezTo>
                    <a:pt x="352471" y="1398196"/>
                    <a:pt x="363735" y="1388402"/>
                    <a:pt x="377163" y="1382775"/>
                  </a:cubicBezTo>
                  <a:cubicBezTo>
                    <a:pt x="390705" y="1376541"/>
                    <a:pt x="399417" y="1363036"/>
                    <a:pt x="399515" y="1348130"/>
                  </a:cubicBezTo>
                  <a:cubicBezTo>
                    <a:pt x="402336" y="1328410"/>
                    <a:pt x="408278" y="1309265"/>
                    <a:pt x="417117" y="1291413"/>
                  </a:cubicBezTo>
                  <a:cubicBezTo>
                    <a:pt x="427361" y="1271017"/>
                    <a:pt x="452460" y="1190319"/>
                    <a:pt x="492413" y="1049319"/>
                  </a:cubicBezTo>
                  <a:cubicBezTo>
                    <a:pt x="511039" y="981240"/>
                    <a:pt x="528408" y="920147"/>
                    <a:pt x="544520" y="866038"/>
                  </a:cubicBezTo>
                  <a:cubicBezTo>
                    <a:pt x="560632" y="811928"/>
                    <a:pt x="574275" y="763454"/>
                    <a:pt x="585451" y="720614"/>
                  </a:cubicBezTo>
                  <a:cubicBezTo>
                    <a:pt x="615905" y="586226"/>
                    <a:pt x="641609" y="494305"/>
                    <a:pt x="662564" y="444853"/>
                  </a:cubicBezTo>
                  <a:cubicBezTo>
                    <a:pt x="667921" y="430076"/>
                    <a:pt x="675050" y="416003"/>
                    <a:pt x="683797" y="402944"/>
                  </a:cubicBezTo>
                  <a:cubicBezTo>
                    <a:pt x="688262" y="396826"/>
                    <a:pt x="695235" y="393033"/>
                    <a:pt x="702796" y="392606"/>
                  </a:cubicBezTo>
                  <a:cubicBezTo>
                    <a:pt x="717386" y="391599"/>
                    <a:pt x="731631" y="387705"/>
                    <a:pt x="744705" y="381151"/>
                  </a:cubicBezTo>
                  <a:cubicBezTo>
                    <a:pt x="772215" y="367421"/>
                    <a:pt x="802282" y="359571"/>
                    <a:pt x="832993" y="358101"/>
                  </a:cubicBezTo>
                  <a:cubicBezTo>
                    <a:pt x="840537" y="357241"/>
                    <a:pt x="848179" y="358101"/>
                    <a:pt x="855344" y="360616"/>
                  </a:cubicBezTo>
                  <a:cubicBezTo>
                    <a:pt x="865589" y="365086"/>
                    <a:pt x="872993" y="364108"/>
                    <a:pt x="877556" y="357682"/>
                  </a:cubicBezTo>
                  <a:cubicBezTo>
                    <a:pt x="881048" y="352514"/>
                    <a:pt x="884681" y="350418"/>
                    <a:pt x="888452" y="351536"/>
                  </a:cubicBezTo>
                  <a:cubicBezTo>
                    <a:pt x="891107" y="355028"/>
                    <a:pt x="903260" y="350697"/>
                    <a:pt x="925053" y="338544"/>
                  </a:cubicBezTo>
                  <a:lnTo>
                    <a:pt x="957742" y="321920"/>
                  </a:lnTo>
                  <a:lnTo>
                    <a:pt x="948941" y="259057"/>
                  </a:lnTo>
                  <a:cubicBezTo>
                    <a:pt x="936275" y="155402"/>
                    <a:pt x="921328" y="80897"/>
                    <a:pt x="904099" y="35542"/>
                  </a:cubicBezTo>
                  <a:cubicBezTo>
                    <a:pt x="901331" y="24211"/>
                    <a:pt x="896030" y="13655"/>
                    <a:pt x="888593" y="4669"/>
                  </a:cubicBezTo>
                  <a:cubicBezTo>
                    <a:pt x="880802" y="533"/>
                    <a:pt x="871888" y="-985"/>
                    <a:pt x="863168" y="339"/>
                  </a:cubicBezTo>
                  <a:cubicBezTo>
                    <a:pt x="857021" y="339"/>
                    <a:pt x="735159" y="19570"/>
                    <a:pt x="497582" y="58033"/>
                  </a:cubicBezTo>
                  <a:cubicBezTo>
                    <a:pt x="165291" y="112236"/>
                    <a:pt x="-622" y="144831"/>
                    <a:pt x="-156" y="155821"/>
                  </a:cubicBezTo>
                  <a:cubicBezTo>
                    <a:pt x="309" y="166810"/>
                    <a:pt x="10275" y="215937"/>
                    <a:pt x="29739" y="303201"/>
                  </a:cubicBezTo>
                  <a:cubicBezTo>
                    <a:pt x="49017" y="389160"/>
                    <a:pt x="60006" y="434562"/>
                    <a:pt x="62707" y="439405"/>
                  </a:cubicBezTo>
                  <a:cubicBezTo>
                    <a:pt x="67867" y="442210"/>
                    <a:pt x="73822" y="443194"/>
                    <a:pt x="79610" y="442199"/>
                  </a:cubicBezTo>
                  <a:cubicBezTo>
                    <a:pt x="94418" y="442198"/>
                    <a:pt x="129482" y="435912"/>
                    <a:pt x="184802" y="425714"/>
                  </a:cubicBezTo>
                  <a:cubicBezTo>
                    <a:pt x="253672" y="411745"/>
                    <a:pt x="294324" y="405179"/>
                    <a:pt x="306617" y="404620"/>
                  </a:cubicBezTo>
                  <a:cubicBezTo>
                    <a:pt x="310342" y="405645"/>
                    <a:pt x="281192" y="521593"/>
                    <a:pt x="219167" y="752464"/>
                  </a:cubicBezTo>
                  <a:cubicBezTo>
                    <a:pt x="157142" y="983336"/>
                    <a:pt x="115047" y="1134115"/>
                    <a:pt x="92882" y="12048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9" name="Google Shape;349;p34"/>
            <p:cNvSpPr/>
            <p:nvPr/>
          </p:nvSpPr>
          <p:spPr>
            <a:xfrm>
              <a:off x="3174980" y="3207210"/>
              <a:ext cx="1178166" cy="1469625"/>
            </a:xfrm>
            <a:custGeom>
              <a:rect b="b" l="l" r="r" t="t"/>
              <a:pathLst>
                <a:path extrusionOk="0" h="1469625" w="1178166">
                  <a:moveTo>
                    <a:pt x="685551" y="863496"/>
                  </a:moveTo>
                  <a:cubicBezTo>
                    <a:pt x="680941" y="878862"/>
                    <a:pt x="676471" y="892692"/>
                    <a:pt x="672280" y="905405"/>
                  </a:cubicBezTo>
                  <a:cubicBezTo>
                    <a:pt x="626263" y="1047795"/>
                    <a:pt x="589493" y="1193009"/>
                    <a:pt x="562199" y="1340140"/>
                  </a:cubicBezTo>
                  <a:cubicBezTo>
                    <a:pt x="558705" y="1359986"/>
                    <a:pt x="556698" y="1380065"/>
                    <a:pt x="556192" y="1400209"/>
                  </a:cubicBezTo>
                  <a:cubicBezTo>
                    <a:pt x="557170" y="1418230"/>
                    <a:pt x="564295" y="1427031"/>
                    <a:pt x="577426" y="1426333"/>
                  </a:cubicBezTo>
                  <a:cubicBezTo>
                    <a:pt x="581058" y="1426333"/>
                    <a:pt x="608252" y="1432479"/>
                    <a:pt x="659009" y="1444772"/>
                  </a:cubicBezTo>
                  <a:cubicBezTo>
                    <a:pt x="688058" y="1453134"/>
                    <a:pt x="717718" y="1459206"/>
                    <a:pt x="747716" y="1462933"/>
                  </a:cubicBezTo>
                  <a:lnTo>
                    <a:pt x="749532" y="1462933"/>
                  </a:lnTo>
                  <a:cubicBezTo>
                    <a:pt x="759031" y="1459999"/>
                    <a:pt x="763501" y="1461536"/>
                    <a:pt x="764340" y="1467683"/>
                  </a:cubicBezTo>
                  <a:lnTo>
                    <a:pt x="764340" y="1469499"/>
                  </a:lnTo>
                  <a:lnTo>
                    <a:pt x="775935" y="1447147"/>
                  </a:lnTo>
                  <a:cubicBezTo>
                    <a:pt x="780670" y="1431040"/>
                    <a:pt x="790839" y="1417070"/>
                    <a:pt x="804712" y="1407613"/>
                  </a:cubicBezTo>
                  <a:cubicBezTo>
                    <a:pt x="808047" y="1405537"/>
                    <a:pt x="811609" y="1403849"/>
                    <a:pt x="815329" y="1402585"/>
                  </a:cubicBezTo>
                  <a:cubicBezTo>
                    <a:pt x="817306" y="1401588"/>
                    <a:pt x="819638" y="1401588"/>
                    <a:pt x="821616" y="1402585"/>
                  </a:cubicBezTo>
                  <a:cubicBezTo>
                    <a:pt x="823571" y="1403701"/>
                    <a:pt x="824984" y="1405568"/>
                    <a:pt x="825527" y="1407753"/>
                  </a:cubicBezTo>
                  <a:cubicBezTo>
                    <a:pt x="826427" y="1411316"/>
                    <a:pt x="826896" y="1414975"/>
                    <a:pt x="826924" y="1418650"/>
                  </a:cubicBezTo>
                  <a:cubicBezTo>
                    <a:pt x="827183" y="1420027"/>
                    <a:pt x="827926" y="1421265"/>
                    <a:pt x="829019" y="1422142"/>
                  </a:cubicBezTo>
                  <a:cubicBezTo>
                    <a:pt x="831394" y="1422142"/>
                    <a:pt x="836842" y="1399930"/>
                    <a:pt x="845504" y="1356065"/>
                  </a:cubicBezTo>
                  <a:cubicBezTo>
                    <a:pt x="853326" y="1318347"/>
                    <a:pt x="858495" y="1295484"/>
                    <a:pt x="861010" y="1287474"/>
                  </a:cubicBezTo>
                  <a:cubicBezTo>
                    <a:pt x="862477" y="1280383"/>
                    <a:pt x="868582" y="1275200"/>
                    <a:pt x="875817" y="1274902"/>
                  </a:cubicBezTo>
                  <a:lnTo>
                    <a:pt x="883082" y="1274901"/>
                  </a:lnTo>
                  <a:lnTo>
                    <a:pt x="890206" y="1274901"/>
                  </a:lnTo>
                  <a:cubicBezTo>
                    <a:pt x="895822" y="1275291"/>
                    <a:pt x="901194" y="1272551"/>
                    <a:pt x="904176" y="1267777"/>
                  </a:cubicBezTo>
                  <a:cubicBezTo>
                    <a:pt x="908323" y="1256781"/>
                    <a:pt x="911410" y="1245414"/>
                    <a:pt x="913396" y="1233831"/>
                  </a:cubicBezTo>
                  <a:cubicBezTo>
                    <a:pt x="919502" y="1209237"/>
                    <a:pt x="923659" y="1184201"/>
                    <a:pt x="925829" y="1158954"/>
                  </a:cubicBezTo>
                  <a:cubicBezTo>
                    <a:pt x="929554" y="1138278"/>
                    <a:pt x="940497" y="1091713"/>
                    <a:pt x="958657" y="1019257"/>
                  </a:cubicBezTo>
                  <a:cubicBezTo>
                    <a:pt x="976818" y="946801"/>
                    <a:pt x="985805" y="910154"/>
                    <a:pt x="985619" y="909316"/>
                  </a:cubicBezTo>
                  <a:cubicBezTo>
                    <a:pt x="988978" y="886926"/>
                    <a:pt x="995812" y="865198"/>
                    <a:pt x="1005875" y="844916"/>
                  </a:cubicBezTo>
                  <a:cubicBezTo>
                    <a:pt x="1013712" y="833648"/>
                    <a:pt x="1017503" y="820058"/>
                    <a:pt x="1016632" y="806360"/>
                  </a:cubicBezTo>
                  <a:cubicBezTo>
                    <a:pt x="1016375" y="783354"/>
                    <a:pt x="1020110" y="760477"/>
                    <a:pt x="1027668" y="738747"/>
                  </a:cubicBezTo>
                  <a:cubicBezTo>
                    <a:pt x="1031579" y="721704"/>
                    <a:pt x="1037306" y="692927"/>
                    <a:pt x="1044990" y="652833"/>
                  </a:cubicBezTo>
                  <a:cubicBezTo>
                    <a:pt x="1052673" y="612740"/>
                    <a:pt x="1060356" y="576000"/>
                    <a:pt x="1068319" y="542892"/>
                  </a:cubicBezTo>
                  <a:cubicBezTo>
                    <a:pt x="1075001" y="514085"/>
                    <a:pt x="1083875" y="485831"/>
                    <a:pt x="1094861" y="458376"/>
                  </a:cubicBezTo>
                  <a:cubicBezTo>
                    <a:pt x="1116493" y="401893"/>
                    <a:pt x="1134138" y="343964"/>
                    <a:pt x="1147666" y="285013"/>
                  </a:cubicBezTo>
                  <a:cubicBezTo>
                    <a:pt x="1151175" y="266829"/>
                    <a:pt x="1156366" y="249011"/>
                    <a:pt x="1163173" y="231789"/>
                  </a:cubicBezTo>
                  <a:cubicBezTo>
                    <a:pt x="1170568" y="210480"/>
                    <a:pt x="1175260" y="188328"/>
                    <a:pt x="1177142" y="165852"/>
                  </a:cubicBezTo>
                  <a:cubicBezTo>
                    <a:pt x="1177171" y="163969"/>
                    <a:pt x="1177405" y="162096"/>
                    <a:pt x="1177841" y="160264"/>
                  </a:cubicBezTo>
                  <a:cubicBezTo>
                    <a:pt x="1178066" y="158455"/>
                    <a:pt x="1178066" y="156625"/>
                    <a:pt x="1177841" y="154816"/>
                  </a:cubicBezTo>
                  <a:cubicBezTo>
                    <a:pt x="1175974" y="137318"/>
                    <a:pt x="1165491" y="121908"/>
                    <a:pt x="1149901" y="113745"/>
                  </a:cubicBezTo>
                  <a:cubicBezTo>
                    <a:pt x="1117896" y="95915"/>
                    <a:pt x="1084086" y="81539"/>
                    <a:pt x="1049040" y="70858"/>
                  </a:cubicBezTo>
                  <a:cubicBezTo>
                    <a:pt x="986597" y="51161"/>
                    <a:pt x="950415" y="41522"/>
                    <a:pt x="940776" y="42081"/>
                  </a:cubicBezTo>
                  <a:cubicBezTo>
                    <a:pt x="933816" y="42893"/>
                    <a:pt x="927474" y="46466"/>
                    <a:pt x="923174" y="51999"/>
                  </a:cubicBezTo>
                  <a:cubicBezTo>
                    <a:pt x="917400" y="58332"/>
                    <a:pt x="894118" y="136748"/>
                    <a:pt x="853326" y="287248"/>
                  </a:cubicBezTo>
                  <a:cubicBezTo>
                    <a:pt x="812535" y="437748"/>
                    <a:pt x="788368" y="520448"/>
                    <a:pt x="780824" y="535349"/>
                  </a:cubicBezTo>
                  <a:cubicBezTo>
                    <a:pt x="775298" y="549272"/>
                    <a:pt x="764930" y="560731"/>
                    <a:pt x="751628" y="567619"/>
                  </a:cubicBezTo>
                  <a:cubicBezTo>
                    <a:pt x="709957" y="582774"/>
                    <a:pt x="667355" y="595233"/>
                    <a:pt x="624085" y="604918"/>
                  </a:cubicBezTo>
                  <a:cubicBezTo>
                    <a:pt x="582039" y="616828"/>
                    <a:pt x="539306" y="626159"/>
                    <a:pt x="496123" y="632857"/>
                  </a:cubicBezTo>
                  <a:lnTo>
                    <a:pt x="492490" y="632857"/>
                  </a:lnTo>
                  <a:cubicBezTo>
                    <a:pt x="491078" y="631089"/>
                    <a:pt x="490609" y="628746"/>
                    <a:pt x="491233" y="626570"/>
                  </a:cubicBezTo>
                  <a:cubicBezTo>
                    <a:pt x="491733" y="623452"/>
                    <a:pt x="493199" y="620569"/>
                    <a:pt x="495424" y="618328"/>
                  </a:cubicBezTo>
                  <a:cubicBezTo>
                    <a:pt x="501849" y="600477"/>
                    <a:pt x="506528" y="582043"/>
                    <a:pt x="509394" y="563288"/>
                  </a:cubicBezTo>
                  <a:cubicBezTo>
                    <a:pt x="514795" y="527992"/>
                    <a:pt x="525971" y="474301"/>
                    <a:pt x="542921" y="402218"/>
                  </a:cubicBezTo>
                  <a:cubicBezTo>
                    <a:pt x="549303" y="383204"/>
                    <a:pt x="553749" y="363593"/>
                    <a:pt x="556192" y="343685"/>
                  </a:cubicBezTo>
                  <a:cubicBezTo>
                    <a:pt x="561127" y="319121"/>
                    <a:pt x="568377" y="295079"/>
                    <a:pt x="577845" y="271882"/>
                  </a:cubicBezTo>
                  <a:cubicBezTo>
                    <a:pt x="588748" y="246414"/>
                    <a:pt x="594721" y="219110"/>
                    <a:pt x="595447" y="191416"/>
                  </a:cubicBezTo>
                  <a:cubicBezTo>
                    <a:pt x="594423" y="172138"/>
                    <a:pt x="596378" y="162359"/>
                    <a:pt x="601314" y="162080"/>
                  </a:cubicBezTo>
                  <a:cubicBezTo>
                    <a:pt x="603689" y="162080"/>
                    <a:pt x="604946" y="158308"/>
                    <a:pt x="605226" y="151044"/>
                  </a:cubicBezTo>
                  <a:cubicBezTo>
                    <a:pt x="605321" y="143370"/>
                    <a:pt x="603995" y="135744"/>
                    <a:pt x="601314" y="128553"/>
                  </a:cubicBezTo>
                  <a:cubicBezTo>
                    <a:pt x="599750" y="122685"/>
                    <a:pt x="596318" y="117487"/>
                    <a:pt x="591535" y="113745"/>
                  </a:cubicBezTo>
                  <a:cubicBezTo>
                    <a:pt x="585388" y="111650"/>
                    <a:pt x="582036" y="103966"/>
                    <a:pt x="581338" y="90695"/>
                  </a:cubicBezTo>
                  <a:cubicBezTo>
                    <a:pt x="576644" y="80648"/>
                    <a:pt x="568074" y="72935"/>
                    <a:pt x="557589" y="69322"/>
                  </a:cubicBezTo>
                  <a:cubicBezTo>
                    <a:pt x="544551" y="63268"/>
                    <a:pt x="513492" y="51859"/>
                    <a:pt x="464412" y="35096"/>
                  </a:cubicBezTo>
                  <a:cubicBezTo>
                    <a:pt x="390838" y="11068"/>
                    <a:pt x="348603" y="-666"/>
                    <a:pt x="337707" y="-108"/>
                  </a:cubicBezTo>
                  <a:cubicBezTo>
                    <a:pt x="327188" y="1521"/>
                    <a:pt x="317718" y="7183"/>
                    <a:pt x="311304" y="15678"/>
                  </a:cubicBezTo>
                  <a:cubicBezTo>
                    <a:pt x="295193" y="32162"/>
                    <a:pt x="260874" y="152208"/>
                    <a:pt x="208348" y="375816"/>
                  </a:cubicBezTo>
                  <a:cubicBezTo>
                    <a:pt x="197545" y="425827"/>
                    <a:pt x="179710" y="501868"/>
                    <a:pt x="154844" y="603940"/>
                  </a:cubicBezTo>
                  <a:cubicBezTo>
                    <a:pt x="129979" y="706011"/>
                    <a:pt x="116940" y="758863"/>
                    <a:pt x="115729" y="762495"/>
                  </a:cubicBezTo>
                  <a:cubicBezTo>
                    <a:pt x="113774" y="771156"/>
                    <a:pt x="102645" y="818840"/>
                    <a:pt x="82342" y="905544"/>
                  </a:cubicBezTo>
                  <a:cubicBezTo>
                    <a:pt x="62039" y="992249"/>
                    <a:pt x="47371" y="1053948"/>
                    <a:pt x="38338" y="1090642"/>
                  </a:cubicBezTo>
                  <a:cubicBezTo>
                    <a:pt x="11516" y="1202958"/>
                    <a:pt x="-1290" y="1271782"/>
                    <a:pt x="-79" y="1297114"/>
                  </a:cubicBezTo>
                  <a:cubicBezTo>
                    <a:pt x="-343" y="1308700"/>
                    <a:pt x="1454" y="1320242"/>
                    <a:pt x="5230" y="1331199"/>
                  </a:cubicBezTo>
                  <a:cubicBezTo>
                    <a:pt x="9835" y="1337257"/>
                    <a:pt x="16490" y="1341429"/>
                    <a:pt x="23949" y="1342934"/>
                  </a:cubicBezTo>
                  <a:cubicBezTo>
                    <a:pt x="39529" y="1348007"/>
                    <a:pt x="54060" y="1355864"/>
                    <a:pt x="66836" y="1366124"/>
                  </a:cubicBezTo>
                  <a:cubicBezTo>
                    <a:pt x="97808" y="1389650"/>
                    <a:pt x="132717" y="1407483"/>
                    <a:pt x="169932" y="1418789"/>
                  </a:cubicBezTo>
                  <a:cubicBezTo>
                    <a:pt x="203528" y="1431670"/>
                    <a:pt x="239145" y="1438481"/>
                    <a:pt x="275123" y="1438905"/>
                  </a:cubicBezTo>
                  <a:cubicBezTo>
                    <a:pt x="283903" y="1438910"/>
                    <a:pt x="292530" y="1436597"/>
                    <a:pt x="300129" y="1432200"/>
                  </a:cubicBezTo>
                  <a:cubicBezTo>
                    <a:pt x="307113" y="1428148"/>
                    <a:pt x="319407" y="1397415"/>
                    <a:pt x="337008" y="1339721"/>
                  </a:cubicBezTo>
                  <a:cubicBezTo>
                    <a:pt x="363515" y="1253623"/>
                    <a:pt x="385063" y="1166076"/>
                    <a:pt x="401548" y="1077511"/>
                  </a:cubicBezTo>
                  <a:cubicBezTo>
                    <a:pt x="416915" y="998349"/>
                    <a:pt x="432235" y="943262"/>
                    <a:pt x="447508" y="912250"/>
                  </a:cubicBezTo>
                  <a:cubicBezTo>
                    <a:pt x="462875" y="881377"/>
                    <a:pt x="484248" y="864474"/>
                    <a:pt x="511908" y="861959"/>
                  </a:cubicBezTo>
                  <a:cubicBezTo>
                    <a:pt x="531967" y="860208"/>
                    <a:pt x="551434" y="854259"/>
                    <a:pt x="569044" y="844497"/>
                  </a:cubicBezTo>
                  <a:cubicBezTo>
                    <a:pt x="586099" y="835841"/>
                    <a:pt x="604456" y="830037"/>
                    <a:pt x="623386" y="827314"/>
                  </a:cubicBezTo>
                  <a:cubicBezTo>
                    <a:pt x="644934" y="822167"/>
                    <a:pt x="666833" y="818618"/>
                    <a:pt x="688904" y="816697"/>
                  </a:cubicBezTo>
                  <a:cubicBezTo>
                    <a:pt x="694911" y="816697"/>
                    <a:pt x="697984" y="816697"/>
                    <a:pt x="697984" y="818094"/>
                  </a:cubicBezTo>
                  <a:lnTo>
                    <a:pt x="694911" y="828991"/>
                  </a:lnTo>
                  <a:cubicBezTo>
                    <a:pt x="693514" y="836814"/>
                    <a:pt x="690301" y="848129"/>
                    <a:pt x="685551" y="8634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0" name="Google Shape;350;p34"/>
            <p:cNvSpPr/>
            <p:nvPr/>
          </p:nvSpPr>
          <p:spPr>
            <a:xfrm>
              <a:off x="4318670" y="3168673"/>
              <a:ext cx="1039469" cy="1381027"/>
            </a:xfrm>
            <a:custGeom>
              <a:rect b="b" l="l" r="r" t="t"/>
              <a:pathLst>
                <a:path extrusionOk="0" h="1381027" w="1039469">
                  <a:moveTo>
                    <a:pt x="999313" y="278288"/>
                  </a:moveTo>
                  <a:cubicBezTo>
                    <a:pt x="973974" y="219361"/>
                    <a:pt x="936570" y="166396"/>
                    <a:pt x="889512" y="122806"/>
                  </a:cubicBezTo>
                  <a:cubicBezTo>
                    <a:pt x="829199" y="62714"/>
                    <a:pt x="752015" y="22416"/>
                    <a:pt x="668233" y="7277"/>
                  </a:cubicBezTo>
                  <a:cubicBezTo>
                    <a:pt x="645225" y="2683"/>
                    <a:pt x="621844" y="205"/>
                    <a:pt x="598384" y="-127"/>
                  </a:cubicBezTo>
                  <a:cubicBezTo>
                    <a:pt x="578283" y="2363"/>
                    <a:pt x="558514" y="7047"/>
                    <a:pt x="539433" y="13843"/>
                  </a:cubicBezTo>
                  <a:cubicBezTo>
                    <a:pt x="459805" y="39547"/>
                    <a:pt x="375988" y="103528"/>
                    <a:pt x="287979" y="205786"/>
                  </a:cubicBezTo>
                  <a:cubicBezTo>
                    <a:pt x="154709" y="361129"/>
                    <a:pt x="63999" y="547391"/>
                    <a:pt x="15850" y="764572"/>
                  </a:cubicBezTo>
                  <a:cubicBezTo>
                    <a:pt x="1401" y="838140"/>
                    <a:pt x="-3296" y="913291"/>
                    <a:pt x="1881" y="988086"/>
                  </a:cubicBezTo>
                  <a:cubicBezTo>
                    <a:pt x="2743" y="1021984"/>
                    <a:pt x="6907" y="1055717"/>
                    <a:pt x="14314" y="1088807"/>
                  </a:cubicBezTo>
                  <a:cubicBezTo>
                    <a:pt x="29971" y="1157908"/>
                    <a:pt x="62785" y="1221951"/>
                    <a:pt x="109726" y="1275022"/>
                  </a:cubicBezTo>
                  <a:cubicBezTo>
                    <a:pt x="156292" y="1327548"/>
                    <a:pt x="206489" y="1359073"/>
                    <a:pt x="260319" y="1369597"/>
                  </a:cubicBezTo>
                  <a:cubicBezTo>
                    <a:pt x="306354" y="1378274"/>
                    <a:pt x="353189" y="1381974"/>
                    <a:pt x="400015" y="1380633"/>
                  </a:cubicBezTo>
                  <a:cubicBezTo>
                    <a:pt x="495102" y="1375697"/>
                    <a:pt x="592191" y="1338165"/>
                    <a:pt x="691282" y="1268037"/>
                  </a:cubicBezTo>
                  <a:cubicBezTo>
                    <a:pt x="695893" y="1264126"/>
                    <a:pt x="702878" y="1258957"/>
                    <a:pt x="712097" y="1252531"/>
                  </a:cubicBezTo>
                  <a:cubicBezTo>
                    <a:pt x="714874" y="1250350"/>
                    <a:pt x="717816" y="1248388"/>
                    <a:pt x="720898" y="1246664"/>
                  </a:cubicBezTo>
                  <a:cubicBezTo>
                    <a:pt x="743950" y="1230152"/>
                    <a:pt x="764307" y="1210172"/>
                    <a:pt x="781247" y="1187433"/>
                  </a:cubicBezTo>
                  <a:lnTo>
                    <a:pt x="782923" y="1185477"/>
                  </a:lnTo>
                  <a:lnTo>
                    <a:pt x="784739" y="1183661"/>
                  </a:lnTo>
                  <a:cubicBezTo>
                    <a:pt x="863621" y="1075815"/>
                    <a:pt x="902969" y="1018866"/>
                    <a:pt x="902783" y="1012812"/>
                  </a:cubicBezTo>
                  <a:cubicBezTo>
                    <a:pt x="902783" y="1011695"/>
                    <a:pt x="913959" y="983895"/>
                    <a:pt x="936589" y="929693"/>
                  </a:cubicBezTo>
                  <a:cubicBezTo>
                    <a:pt x="970946" y="853762"/>
                    <a:pt x="998980" y="775125"/>
                    <a:pt x="1020407" y="694584"/>
                  </a:cubicBezTo>
                  <a:cubicBezTo>
                    <a:pt x="1035893" y="629383"/>
                    <a:pt x="1041915" y="562293"/>
                    <a:pt x="1038289" y="495377"/>
                  </a:cubicBezTo>
                  <a:cubicBezTo>
                    <a:pt x="1034377" y="405133"/>
                    <a:pt x="1021385" y="332770"/>
                    <a:pt x="999313" y="278288"/>
                  </a:cubicBezTo>
                  <a:close/>
                  <a:moveTo>
                    <a:pt x="694915" y="808017"/>
                  </a:moveTo>
                  <a:cubicBezTo>
                    <a:pt x="642948" y="924058"/>
                    <a:pt x="589956" y="1014582"/>
                    <a:pt x="535940" y="1079587"/>
                  </a:cubicBezTo>
                  <a:cubicBezTo>
                    <a:pt x="481924" y="1144593"/>
                    <a:pt x="431401" y="1178213"/>
                    <a:pt x="384369" y="1180448"/>
                  </a:cubicBezTo>
                  <a:cubicBezTo>
                    <a:pt x="370082" y="1181008"/>
                    <a:pt x="355828" y="1178680"/>
                    <a:pt x="342461" y="1173603"/>
                  </a:cubicBezTo>
                  <a:cubicBezTo>
                    <a:pt x="315359" y="1162986"/>
                    <a:pt x="300459" y="1131182"/>
                    <a:pt x="297758" y="1078190"/>
                  </a:cubicBezTo>
                  <a:cubicBezTo>
                    <a:pt x="295942" y="1043266"/>
                    <a:pt x="292589" y="1025804"/>
                    <a:pt x="287839" y="1026083"/>
                  </a:cubicBezTo>
                  <a:cubicBezTo>
                    <a:pt x="283090" y="1026363"/>
                    <a:pt x="278480" y="1020496"/>
                    <a:pt x="277921" y="1008482"/>
                  </a:cubicBezTo>
                  <a:cubicBezTo>
                    <a:pt x="277049" y="992791"/>
                    <a:pt x="279973" y="977122"/>
                    <a:pt x="286442" y="962801"/>
                  </a:cubicBezTo>
                  <a:cubicBezTo>
                    <a:pt x="312286" y="901195"/>
                    <a:pt x="324440" y="868506"/>
                    <a:pt x="323043" y="865014"/>
                  </a:cubicBezTo>
                  <a:cubicBezTo>
                    <a:pt x="323870" y="853719"/>
                    <a:pt x="326365" y="842609"/>
                    <a:pt x="330447" y="832045"/>
                  </a:cubicBezTo>
                  <a:cubicBezTo>
                    <a:pt x="331541" y="828108"/>
                    <a:pt x="333187" y="824346"/>
                    <a:pt x="335336" y="820870"/>
                  </a:cubicBezTo>
                  <a:cubicBezTo>
                    <a:pt x="339667" y="811091"/>
                    <a:pt x="341902" y="808576"/>
                    <a:pt x="342181" y="813326"/>
                  </a:cubicBezTo>
                  <a:cubicBezTo>
                    <a:pt x="342181" y="815701"/>
                    <a:pt x="344696" y="814444"/>
                    <a:pt x="349166" y="809274"/>
                  </a:cubicBezTo>
                  <a:cubicBezTo>
                    <a:pt x="353637" y="800753"/>
                    <a:pt x="353217" y="794048"/>
                    <a:pt x="348188" y="789438"/>
                  </a:cubicBezTo>
                  <a:cubicBezTo>
                    <a:pt x="346931" y="788320"/>
                    <a:pt x="346232" y="785386"/>
                    <a:pt x="345953" y="780497"/>
                  </a:cubicBezTo>
                  <a:cubicBezTo>
                    <a:pt x="345915" y="768682"/>
                    <a:pt x="348743" y="757033"/>
                    <a:pt x="354195" y="746551"/>
                  </a:cubicBezTo>
                  <a:cubicBezTo>
                    <a:pt x="358437" y="736071"/>
                    <a:pt x="365090" y="726738"/>
                    <a:pt x="373613" y="719310"/>
                  </a:cubicBezTo>
                  <a:cubicBezTo>
                    <a:pt x="380577" y="714161"/>
                    <a:pt x="384297" y="705712"/>
                    <a:pt x="383392" y="697098"/>
                  </a:cubicBezTo>
                  <a:cubicBezTo>
                    <a:pt x="386228" y="679639"/>
                    <a:pt x="392091" y="662809"/>
                    <a:pt x="400714" y="647366"/>
                  </a:cubicBezTo>
                  <a:cubicBezTo>
                    <a:pt x="407215" y="630591"/>
                    <a:pt x="416158" y="614868"/>
                    <a:pt x="427256" y="600708"/>
                  </a:cubicBezTo>
                  <a:cubicBezTo>
                    <a:pt x="435545" y="587615"/>
                    <a:pt x="442163" y="573536"/>
                    <a:pt x="446954" y="558799"/>
                  </a:cubicBezTo>
                  <a:cubicBezTo>
                    <a:pt x="471235" y="506494"/>
                    <a:pt x="502896" y="457943"/>
                    <a:pt x="540969" y="414632"/>
                  </a:cubicBezTo>
                  <a:cubicBezTo>
                    <a:pt x="587535" y="357915"/>
                    <a:pt x="624368" y="322852"/>
                    <a:pt x="651469" y="309441"/>
                  </a:cubicBezTo>
                  <a:cubicBezTo>
                    <a:pt x="663225" y="302980"/>
                    <a:pt x="675760" y="298050"/>
                    <a:pt x="688768" y="294773"/>
                  </a:cubicBezTo>
                  <a:cubicBezTo>
                    <a:pt x="700782" y="294214"/>
                    <a:pt x="715497" y="310372"/>
                    <a:pt x="732912" y="343247"/>
                  </a:cubicBezTo>
                  <a:cubicBezTo>
                    <a:pt x="755765" y="387575"/>
                    <a:pt x="768729" y="436333"/>
                    <a:pt x="770910" y="486157"/>
                  </a:cubicBezTo>
                  <a:cubicBezTo>
                    <a:pt x="775473" y="576121"/>
                    <a:pt x="750141" y="683408"/>
                    <a:pt x="694915" y="8080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1" name="Google Shape;351;p34"/>
            <p:cNvSpPr/>
            <p:nvPr/>
          </p:nvSpPr>
          <p:spPr>
            <a:xfrm>
              <a:off x="5449128" y="3152329"/>
              <a:ext cx="1151037" cy="1334564"/>
            </a:xfrm>
            <a:custGeom>
              <a:rect b="b" l="l" r="r" t="t"/>
              <a:pathLst>
                <a:path extrusionOk="0" h="1334564" w="1151037">
                  <a:moveTo>
                    <a:pt x="624054" y="830229"/>
                  </a:moveTo>
                  <a:cubicBezTo>
                    <a:pt x="584008" y="921590"/>
                    <a:pt x="553694" y="978959"/>
                    <a:pt x="533111" y="1002335"/>
                  </a:cubicBezTo>
                  <a:cubicBezTo>
                    <a:pt x="510205" y="1026835"/>
                    <a:pt x="478082" y="1040616"/>
                    <a:pt x="444543" y="1040332"/>
                  </a:cubicBezTo>
                  <a:lnTo>
                    <a:pt x="433787" y="1040332"/>
                  </a:lnTo>
                  <a:cubicBezTo>
                    <a:pt x="396534" y="1040984"/>
                    <a:pt x="372787" y="1037352"/>
                    <a:pt x="362542" y="1029436"/>
                  </a:cubicBezTo>
                  <a:cubicBezTo>
                    <a:pt x="352530" y="1020674"/>
                    <a:pt x="344321" y="1010045"/>
                    <a:pt x="338375" y="998144"/>
                  </a:cubicBezTo>
                  <a:cubicBezTo>
                    <a:pt x="331477" y="987937"/>
                    <a:pt x="326725" y="976436"/>
                    <a:pt x="324405" y="964337"/>
                  </a:cubicBezTo>
                  <a:cubicBezTo>
                    <a:pt x="325360" y="962676"/>
                    <a:pt x="325888" y="960804"/>
                    <a:pt x="325942" y="958889"/>
                  </a:cubicBezTo>
                  <a:cubicBezTo>
                    <a:pt x="328037" y="952742"/>
                    <a:pt x="325942" y="948552"/>
                    <a:pt x="321751" y="946456"/>
                  </a:cubicBezTo>
                  <a:cubicBezTo>
                    <a:pt x="317560" y="944361"/>
                    <a:pt x="315743" y="935280"/>
                    <a:pt x="314905" y="919634"/>
                  </a:cubicBezTo>
                  <a:cubicBezTo>
                    <a:pt x="314164" y="909963"/>
                    <a:pt x="314164" y="900249"/>
                    <a:pt x="314905" y="890578"/>
                  </a:cubicBezTo>
                  <a:cubicBezTo>
                    <a:pt x="318258" y="791580"/>
                    <a:pt x="323334" y="737610"/>
                    <a:pt x="330133" y="728669"/>
                  </a:cubicBezTo>
                  <a:cubicBezTo>
                    <a:pt x="333039" y="717930"/>
                    <a:pt x="334911" y="706937"/>
                    <a:pt x="335721" y="695841"/>
                  </a:cubicBezTo>
                  <a:cubicBezTo>
                    <a:pt x="342200" y="644180"/>
                    <a:pt x="355445" y="593595"/>
                    <a:pt x="375115" y="545388"/>
                  </a:cubicBezTo>
                  <a:cubicBezTo>
                    <a:pt x="379373" y="532384"/>
                    <a:pt x="381725" y="518833"/>
                    <a:pt x="382100" y="505155"/>
                  </a:cubicBezTo>
                  <a:cubicBezTo>
                    <a:pt x="383776" y="465202"/>
                    <a:pt x="403240" y="385156"/>
                    <a:pt x="440493" y="265017"/>
                  </a:cubicBezTo>
                  <a:cubicBezTo>
                    <a:pt x="465080" y="176822"/>
                    <a:pt x="476814" y="122527"/>
                    <a:pt x="475696" y="102131"/>
                  </a:cubicBezTo>
                  <a:cubicBezTo>
                    <a:pt x="475696" y="95984"/>
                    <a:pt x="467873" y="90397"/>
                    <a:pt x="453065" y="85088"/>
                  </a:cubicBezTo>
                  <a:cubicBezTo>
                    <a:pt x="423636" y="73354"/>
                    <a:pt x="376279" y="56171"/>
                    <a:pt x="310994" y="33540"/>
                  </a:cubicBezTo>
                  <a:cubicBezTo>
                    <a:pt x="276670" y="20393"/>
                    <a:pt x="241647" y="9153"/>
                    <a:pt x="206082" y="-127"/>
                  </a:cubicBezTo>
                  <a:cubicBezTo>
                    <a:pt x="195470" y="2417"/>
                    <a:pt x="186141" y="8720"/>
                    <a:pt x="179819" y="17615"/>
                  </a:cubicBezTo>
                  <a:cubicBezTo>
                    <a:pt x="160448" y="39128"/>
                    <a:pt x="121706" y="178824"/>
                    <a:pt x="63592" y="436704"/>
                  </a:cubicBezTo>
                  <a:cubicBezTo>
                    <a:pt x="34599" y="558650"/>
                    <a:pt x="14293" y="682499"/>
                    <a:pt x="2824" y="807318"/>
                  </a:cubicBezTo>
                  <a:cubicBezTo>
                    <a:pt x="-405" y="843501"/>
                    <a:pt x="-1012" y="879871"/>
                    <a:pt x="1008" y="916142"/>
                  </a:cubicBezTo>
                  <a:cubicBezTo>
                    <a:pt x="9855" y="1088248"/>
                    <a:pt x="70391" y="1207642"/>
                    <a:pt x="182613" y="1274324"/>
                  </a:cubicBezTo>
                  <a:cubicBezTo>
                    <a:pt x="220738" y="1294549"/>
                    <a:pt x="261575" y="1309181"/>
                    <a:pt x="303870" y="1317769"/>
                  </a:cubicBezTo>
                  <a:cubicBezTo>
                    <a:pt x="347557" y="1329405"/>
                    <a:pt x="392633" y="1334998"/>
                    <a:pt x="437839" y="1334393"/>
                  </a:cubicBezTo>
                  <a:cubicBezTo>
                    <a:pt x="467377" y="1331599"/>
                    <a:pt x="496517" y="1325555"/>
                    <a:pt x="524730" y="1316372"/>
                  </a:cubicBezTo>
                  <a:cubicBezTo>
                    <a:pt x="548663" y="1310872"/>
                    <a:pt x="571672" y="1301932"/>
                    <a:pt x="593041" y="1289830"/>
                  </a:cubicBezTo>
                  <a:cubicBezTo>
                    <a:pt x="612426" y="1276314"/>
                    <a:pt x="632680" y="1264087"/>
                    <a:pt x="653670" y="1253230"/>
                  </a:cubicBezTo>
                  <a:cubicBezTo>
                    <a:pt x="672376" y="1241519"/>
                    <a:pt x="692221" y="1231738"/>
                    <a:pt x="712901" y="1224033"/>
                  </a:cubicBezTo>
                  <a:cubicBezTo>
                    <a:pt x="719979" y="1224033"/>
                    <a:pt x="752202" y="1193440"/>
                    <a:pt x="809571" y="1132252"/>
                  </a:cubicBezTo>
                  <a:cubicBezTo>
                    <a:pt x="866939" y="1071065"/>
                    <a:pt x="895391" y="1037631"/>
                    <a:pt x="894925" y="1031950"/>
                  </a:cubicBezTo>
                  <a:cubicBezTo>
                    <a:pt x="900060" y="1019452"/>
                    <a:pt x="907500" y="1008031"/>
                    <a:pt x="916857" y="998284"/>
                  </a:cubicBezTo>
                  <a:cubicBezTo>
                    <a:pt x="942841" y="965408"/>
                    <a:pt x="973574" y="893185"/>
                    <a:pt x="1009057" y="781614"/>
                  </a:cubicBezTo>
                  <a:cubicBezTo>
                    <a:pt x="1016675" y="753714"/>
                    <a:pt x="1026773" y="726551"/>
                    <a:pt x="1039231" y="700451"/>
                  </a:cubicBezTo>
                  <a:cubicBezTo>
                    <a:pt x="1046526" y="690969"/>
                    <a:pt x="1050414" y="679305"/>
                    <a:pt x="1050267" y="667343"/>
                  </a:cubicBezTo>
                  <a:cubicBezTo>
                    <a:pt x="1053097" y="645311"/>
                    <a:pt x="1058682" y="623723"/>
                    <a:pt x="1066890" y="603082"/>
                  </a:cubicBezTo>
                  <a:cubicBezTo>
                    <a:pt x="1071082" y="590789"/>
                    <a:pt x="1080861" y="551953"/>
                    <a:pt x="1098043" y="486576"/>
                  </a:cubicBezTo>
                  <a:cubicBezTo>
                    <a:pt x="1115227" y="421198"/>
                    <a:pt x="1125983" y="380406"/>
                    <a:pt x="1132689" y="364341"/>
                  </a:cubicBezTo>
                  <a:cubicBezTo>
                    <a:pt x="1133667" y="360709"/>
                    <a:pt x="1135622" y="339475"/>
                    <a:pt x="1138416" y="300779"/>
                  </a:cubicBezTo>
                  <a:cubicBezTo>
                    <a:pt x="1138726" y="277996"/>
                    <a:pt x="1141823" y="255337"/>
                    <a:pt x="1147635" y="233306"/>
                  </a:cubicBezTo>
                  <a:cubicBezTo>
                    <a:pt x="1150567" y="227683"/>
                    <a:pt x="1151550" y="221247"/>
                    <a:pt x="1150429" y="215006"/>
                  </a:cubicBezTo>
                  <a:cubicBezTo>
                    <a:pt x="1150780" y="200520"/>
                    <a:pt x="1146896" y="186246"/>
                    <a:pt x="1139254" y="173935"/>
                  </a:cubicBezTo>
                  <a:cubicBezTo>
                    <a:pt x="1137857" y="170443"/>
                    <a:pt x="1129336" y="170163"/>
                    <a:pt x="1113829" y="173935"/>
                  </a:cubicBezTo>
                  <a:lnTo>
                    <a:pt x="1104889" y="173935"/>
                  </a:lnTo>
                  <a:cubicBezTo>
                    <a:pt x="1091299" y="174924"/>
                    <a:pt x="1077759" y="171441"/>
                    <a:pt x="1066333" y="164016"/>
                  </a:cubicBezTo>
                  <a:cubicBezTo>
                    <a:pt x="1055839" y="158070"/>
                    <a:pt x="1049138" y="147148"/>
                    <a:pt x="1048591" y="135099"/>
                  </a:cubicBezTo>
                  <a:cubicBezTo>
                    <a:pt x="1047939" y="123085"/>
                    <a:pt x="1029685" y="108324"/>
                    <a:pt x="993830" y="90816"/>
                  </a:cubicBezTo>
                  <a:cubicBezTo>
                    <a:pt x="965891" y="76846"/>
                    <a:pt x="945635" y="69722"/>
                    <a:pt x="934738" y="70280"/>
                  </a:cubicBezTo>
                  <a:cubicBezTo>
                    <a:pt x="928071" y="71104"/>
                    <a:pt x="921514" y="72650"/>
                    <a:pt x="915180" y="74890"/>
                  </a:cubicBezTo>
                  <a:cubicBezTo>
                    <a:pt x="902004" y="81124"/>
                    <a:pt x="887803" y="84911"/>
                    <a:pt x="873271" y="86066"/>
                  </a:cubicBezTo>
                  <a:cubicBezTo>
                    <a:pt x="850548" y="87184"/>
                    <a:pt x="822609" y="151397"/>
                    <a:pt x="789454" y="278707"/>
                  </a:cubicBezTo>
                  <a:cubicBezTo>
                    <a:pt x="719234" y="557355"/>
                    <a:pt x="664100" y="741195"/>
                    <a:pt x="624054" y="8302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2" name="Google Shape;352;p34"/>
            <p:cNvSpPr/>
            <p:nvPr/>
          </p:nvSpPr>
          <p:spPr>
            <a:xfrm>
              <a:off x="6617840" y="3064279"/>
              <a:ext cx="936604" cy="1423416"/>
            </a:xfrm>
            <a:custGeom>
              <a:rect b="b" l="l" r="r" t="t"/>
              <a:pathLst>
                <a:path extrusionOk="0" h="1423416" w="936604">
                  <a:moveTo>
                    <a:pt x="57154" y="317304"/>
                  </a:moveTo>
                  <a:cubicBezTo>
                    <a:pt x="58592" y="320952"/>
                    <a:pt x="60272" y="324499"/>
                    <a:pt x="62183" y="327921"/>
                  </a:cubicBezTo>
                  <a:cubicBezTo>
                    <a:pt x="63867" y="331340"/>
                    <a:pt x="65269" y="334891"/>
                    <a:pt x="66374" y="338538"/>
                  </a:cubicBezTo>
                  <a:cubicBezTo>
                    <a:pt x="77799" y="369351"/>
                    <a:pt x="92309" y="398930"/>
                    <a:pt x="109679" y="426826"/>
                  </a:cubicBezTo>
                  <a:cubicBezTo>
                    <a:pt x="119521" y="439756"/>
                    <a:pt x="135444" y="446550"/>
                    <a:pt x="151588" y="444707"/>
                  </a:cubicBezTo>
                  <a:cubicBezTo>
                    <a:pt x="154104" y="444707"/>
                    <a:pt x="180413" y="439725"/>
                    <a:pt x="230517" y="429760"/>
                  </a:cubicBezTo>
                  <a:cubicBezTo>
                    <a:pt x="251306" y="425498"/>
                    <a:pt x="272353" y="422605"/>
                    <a:pt x="293520" y="421099"/>
                  </a:cubicBezTo>
                  <a:cubicBezTo>
                    <a:pt x="301903" y="421099"/>
                    <a:pt x="306233" y="422356"/>
                    <a:pt x="306373" y="425988"/>
                  </a:cubicBezTo>
                  <a:cubicBezTo>
                    <a:pt x="308049" y="457280"/>
                    <a:pt x="272938" y="608711"/>
                    <a:pt x="201041" y="880281"/>
                  </a:cubicBezTo>
                  <a:cubicBezTo>
                    <a:pt x="129144" y="1151851"/>
                    <a:pt x="93802" y="1311803"/>
                    <a:pt x="95012" y="1360138"/>
                  </a:cubicBezTo>
                  <a:cubicBezTo>
                    <a:pt x="95664" y="1373363"/>
                    <a:pt x="98458" y="1381046"/>
                    <a:pt x="103394" y="1383188"/>
                  </a:cubicBezTo>
                  <a:cubicBezTo>
                    <a:pt x="108330" y="1385330"/>
                    <a:pt x="143114" y="1392641"/>
                    <a:pt x="207747" y="1405121"/>
                  </a:cubicBezTo>
                  <a:cubicBezTo>
                    <a:pt x="272426" y="1417413"/>
                    <a:pt x="307630" y="1423560"/>
                    <a:pt x="313637" y="1423281"/>
                  </a:cubicBezTo>
                  <a:cubicBezTo>
                    <a:pt x="319643" y="1423002"/>
                    <a:pt x="320761" y="1419230"/>
                    <a:pt x="320343" y="1411965"/>
                  </a:cubicBezTo>
                  <a:cubicBezTo>
                    <a:pt x="319923" y="1404701"/>
                    <a:pt x="325371" y="1397996"/>
                    <a:pt x="336827" y="1396739"/>
                  </a:cubicBezTo>
                  <a:cubicBezTo>
                    <a:pt x="346454" y="1394386"/>
                    <a:pt x="356607" y="1397310"/>
                    <a:pt x="363508" y="1404422"/>
                  </a:cubicBezTo>
                  <a:cubicBezTo>
                    <a:pt x="366023" y="1407914"/>
                    <a:pt x="368537" y="1409590"/>
                    <a:pt x="370913" y="1409451"/>
                  </a:cubicBezTo>
                  <a:cubicBezTo>
                    <a:pt x="373287" y="1409311"/>
                    <a:pt x="373986" y="1398415"/>
                    <a:pt x="373147" y="1380394"/>
                  </a:cubicBezTo>
                  <a:cubicBezTo>
                    <a:pt x="371751" y="1355109"/>
                    <a:pt x="375243" y="1339184"/>
                    <a:pt x="383345" y="1332757"/>
                  </a:cubicBezTo>
                  <a:cubicBezTo>
                    <a:pt x="388827" y="1327997"/>
                    <a:pt x="392358" y="1321381"/>
                    <a:pt x="393264" y="1314178"/>
                  </a:cubicBezTo>
                  <a:cubicBezTo>
                    <a:pt x="393264" y="1312921"/>
                    <a:pt x="399550" y="1295179"/>
                    <a:pt x="412262" y="1260674"/>
                  </a:cubicBezTo>
                  <a:cubicBezTo>
                    <a:pt x="456407" y="1154598"/>
                    <a:pt x="503624" y="1003121"/>
                    <a:pt x="553915" y="806242"/>
                  </a:cubicBezTo>
                  <a:cubicBezTo>
                    <a:pt x="584182" y="691318"/>
                    <a:pt x="609328" y="604334"/>
                    <a:pt x="629351" y="545289"/>
                  </a:cubicBezTo>
                  <a:cubicBezTo>
                    <a:pt x="644997" y="496302"/>
                    <a:pt x="654776" y="463241"/>
                    <a:pt x="658687" y="446105"/>
                  </a:cubicBezTo>
                  <a:cubicBezTo>
                    <a:pt x="661469" y="431328"/>
                    <a:pt x="665584" y="416833"/>
                    <a:pt x="670980" y="402799"/>
                  </a:cubicBezTo>
                  <a:cubicBezTo>
                    <a:pt x="676416" y="394094"/>
                    <a:pt x="684217" y="387117"/>
                    <a:pt x="693471" y="382682"/>
                  </a:cubicBezTo>
                  <a:cubicBezTo>
                    <a:pt x="734081" y="362389"/>
                    <a:pt x="777136" y="347411"/>
                    <a:pt x="821573" y="338119"/>
                  </a:cubicBezTo>
                  <a:cubicBezTo>
                    <a:pt x="851282" y="330576"/>
                    <a:pt x="869442" y="319400"/>
                    <a:pt x="876054" y="304592"/>
                  </a:cubicBezTo>
                  <a:cubicBezTo>
                    <a:pt x="881192" y="295995"/>
                    <a:pt x="884696" y="286523"/>
                    <a:pt x="886392" y="276653"/>
                  </a:cubicBezTo>
                  <a:cubicBezTo>
                    <a:pt x="885554" y="273579"/>
                    <a:pt x="879128" y="272462"/>
                    <a:pt x="867114" y="273021"/>
                  </a:cubicBezTo>
                  <a:cubicBezTo>
                    <a:pt x="855100" y="273579"/>
                    <a:pt x="847137" y="271624"/>
                    <a:pt x="846858" y="266874"/>
                  </a:cubicBezTo>
                  <a:cubicBezTo>
                    <a:pt x="846858" y="258306"/>
                    <a:pt x="860129" y="246152"/>
                    <a:pt x="886672" y="230413"/>
                  </a:cubicBezTo>
                  <a:cubicBezTo>
                    <a:pt x="906648" y="219796"/>
                    <a:pt x="916427" y="209040"/>
                    <a:pt x="915868" y="198143"/>
                  </a:cubicBezTo>
                  <a:cubicBezTo>
                    <a:pt x="915868" y="195769"/>
                    <a:pt x="913912" y="194651"/>
                    <a:pt x="910280" y="194791"/>
                  </a:cubicBezTo>
                  <a:cubicBezTo>
                    <a:pt x="907166" y="194829"/>
                    <a:pt x="904105" y="195594"/>
                    <a:pt x="901339" y="197026"/>
                  </a:cubicBezTo>
                  <a:cubicBezTo>
                    <a:pt x="894075" y="198702"/>
                    <a:pt x="896311" y="192555"/>
                    <a:pt x="907626" y="178726"/>
                  </a:cubicBezTo>
                  <a:lnTo>
                    <a:pt x="914471" y="171042"/>
                  </a:lnTo>
                  <a:cubicBezTo>
                    <a:pt x="928441" y="152183"/>
                    <a:pt x="928441" y="143103"/>
                    <a:pt x="913074" y="143941"/>
                  </a:cubicBezTo>
                  <a:cubicBezTo>
                    <a:pt x="904692" y="143941"/>
                    <a:pt x="907346" y="138214"/>
                    <a:pt x="921176" y="125501"/>
                  </a:cubicBezTo>
                  <a:cubicBezTo>
                    <a:pt x="935007" y="112789"/>
                    <a:pt x="939476" y="104547"/>
                    <a:pt x="934447" y="101194"/>
                  </a:cubicBezTo>
                  <a:cubicBezTo>
                    <a:pt x="929419" y="97841"/>
                    <a:pt x="923272" y="84291"/>
                    <a:pt x="919640" y="60403"/>
                  </a:cubicBezTo>
                  <a:cubicBezTo>
                    <a:pt x="913214" y="26875"/>
                    <a:pt x="895472" y="10950"/>
                    <a:pt x="866555" y="12347"/>
                  </a:cubicBezTo>
                  <a:cubicBezTo>
                    <a:pt x="854542" y="12999"/>
                    <a:pt x="848395" y="10904"/>
                    <a:pt x="848115" y="6061"/>
                  </a:cubicBezTo>
                  <a:cubicBezTo>
                    <a:pt x="848115" y="1311"/>
                    <a:pt x="839874" y="-784"/>
                    <a:pt x="824227" y="54"/>
                  </a:cubicBezTo>
                  <a:cubicBezTo>
                    <a:pt x="804949" y="985"/>
                    <a:pt x="724158" y="14163"/>
                    <a:pt x="581854" y="39588"/>
                  </a:cubicBezTo>
                  <a:cubicBezTo>
                    <a:pt x="209795" y="106829"/>
                    <a:pt x="17434" y="145571"/>
                    <a:pt x="4768" y="155815"/>
                  </a:cubicBezTo>
                  <a:cubicBezTo>
                    <a:pt x="1048" y="158976"/>
                    <a:pt x="-752" y="163848"/>
                    <a:pt x="18" y="168667"/>
                  </a:cubicBezTo>
                  <a:cubicBezTo>
                    <a:pt x="577" y="179564"/>
                    <a:pt x="17993" y="225151"/>
                    <a:pt x="52265" y="305430"/>
                  </a:cubicBezTo>
                  <a:cubicBezTo>
                    <a:pt x="53662" y="308503"/>
                    <a:pt x="55478" y="312555"/>
                    <a:pt x="57154" y="3173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3" name="Google Shape;353;p34"/>
            <p:cNvSpPr/>
            <p:nvPr/>
          </p:nvSpPr>
          <p:spPr>
            <a:xfrm>
              <a:off x="1036823" y="4762738"/>
              <a:ext cx="940617" cy="1770618"/>
            </a:xfrm>
            <a:custGeom>
              <a:rect b="b" l="l" r="r" t="t"/>
              <a:pathLst>
                <a:path extrusionOk="0" h="1770618" w="940617">
                  <a:moveTo>
                    <a:pt x="828983" y="1244020"/>
                  </a:moveTo>
                  <a:cubicBezTo>
                    <a:pt x="786515" y="1202856"/>
                    <a:pt x="761556" y="1182460"/>
                    <a:pt x="754106" y="1182833"/>
                  </a:cubicBezTo>
                  <a:cubicBezTo>
                    <a:pt x="726851" y="1189980"/>
                    <a:pt x="700295" y="1199565"/>
                    <a:pt x="674758" y="1211470"/>
                  </a:cubicBezTo>
                  <a:cubicBezTo>
                    <a:pt x="630800" y="1228607"/>
                    <a:pt x="588286" y="1245743"/>
                    <a:pt x="547215" y="1262879"/>
                  </a:cubicBezTo>
                  <a:lnTo>
                    <a:pt x="492175" y="1283694"/>
                  </a:lnTo>
                  <a:cubicBezTo>
                    <a:pt x="503698" y="1247021"/>
                    <a:pt x="522728" y="1213148"/>
                    <a:pt x="548054" y="1184230"/>
                  </a:cubicBezTo>
                  <a:cubicBezTo>
                    <a:pt x="565097" y="1165604"/>
                    <a:pt x="582232" y="1119877"/>
                    <a:pt x="599462" y="1047048"/>
                  </a:cubicBezTo>
                  <a:cubicBezTo>
                    <a:pt x="605608" y="1021344"/>
                    <a:pt x="612454" y="1008212"/>
                    <a:pt x="619857" y="1007793"/>
                  </a:cubicBezTo>
                  <a:cubicBezTo>
                    <a:pt x="624255" y="1007576"/>
                    <a:pt x="628293" y="1005298"/>
                    <a:pt x="630754" y="1001647"/>
                  </a:cubicBezTo>
                  <a:cubicBezTo>
                    <a:pt x="633788" y="997632"/>
                    <a:pt x="634428" y="992296"/>
                    <a:pt x="632430" y="987677"/>
                  </a:cubicBezTo>
                  <a:cubicBezTo>
                    <a:pt x="631001" y="983291"/>
                    <a:pt x="627498" y="979892"/>
                    <a:pt x="623070" y="978597"/>
                  </a:cubicBezTo>
                  <a:cubicBezTo>
                    <a:pt x="618881" y="976517"/>
                    <a:pt x="616115" y="972367"/>
                    <a:pt x="615806" y="967700"/>
                  </a:cubicBezTo>
                  <a:cubicBezTo>
                    <a:pt x="617623" y="949783"/>
                    <a:pt x="623655" y="932550"/>
                    <a:pt x="633408" y="917410"/>
                  </a:cubicBezTo>
                  <a:cubicBezTo>
                    <a:pt x="639332" y="904120"/>
                    <a:pt x="646989" y="891672"/>
                    <a:pt x="656178" y="880390"/>
                  </a:cubicBezTo>
                  <a:cubicBezTo>
                    <a:pt x="665368" y="866936"/>
                    <a:pt x="670241" y="851002"/>
                    <a:pt x="670148" y="834710"/>
                  </a:cubicBezTo>
                  <a:cubicBezTo>
                    <a:pt x="670148" y="816829"/>
                    <a:pt x="681184" y="785676"/>
                    <a:pt x="701300" y="741253"/>
                  </a:cubicBezTo>
                  <a:cubicBezTo>
                    <a:pt x="718809" y="701393"/>
                    <a:pt x="727331" y="677737"/>
                    <a:pt x="726865" y="670287"/>
                  </a:cubicBezTo>
                  <a:cubicBezTo>
                    <a:pt x="734056" y="646219"/>
                    <a:pt x="742591" y="622573"/>
                    <a:pt x="752429" y="599461"/>
                  </a:cubicBezTo>
                  <a:cubicBezTo>
                    <a:pt x="762267" y="576348"/>
                    <a:pt x="770802" y="552702"/>
                    <a:pt x="777993" y="528634"/>
                  </a:cubicBezTo>
                  <a:cubicBezTo>
                    <a:pt x="777994" y="525561"/>
                    <a:pt x="792382" y="484444"/>
                    <a:pt x="821160" y="405283"/>
                  </a:cubicBezTo>
                  <a:cubicBezTo>
                    <a:pt x="849937" y="326121"/>
                    <a:pt x="864233" y="284213"/>
                    <a:pt x="864047" y="279556"/>
                  </a:cubicBezTo>
                  <a:cubicBezTo>
                    <a:pt x="864859" y="257896"/>
                    <a:pt x="869054" y="236497"/>
                    <a:pt x="876480" y="216134"/>
                  </a:cubicBezTo>
                  <a:cubicBezTo>
                    <a:pt x="882167" y="202435"/>
                    <a:pt x="885246" y="187796"/>
                    <a:pt x="885560" y="172967"/>
                  </a:cubicBezTo>
                  <a:cubicBezTo>
                    <a:pt x="883858" y="162697"/>
                    <a:pt x="879472" y="153059"/>
                    <a:pt x="872848" y="145028"/>
                  </a:cubicBezTo>
                  <a:cubicBezTo>
                    <a:pt x="848634" y="110384"/>
                    <a:pt x="772639" y="71641"/>
                    <a:pt x="644863" y="28801"/>
                  </a:cubicBezTo>
                  <a:cubicBezTo>
                    <a:pt x="591499" y="9150"/>
                    <a:pt x="560347" y="-489"/>
                    <a:pt x="551406" y="-116"/>
                  </a:cubicBezTo>
                  <a:cubicBezTo>
                    <a:pt x="546936" y="-116"/>
                    <a:pt x="541348" y="8405"/>
                    <a:pt x="534643" y="25448"/>
                  </a:cubicBezTo>
                  <a:lnTo>
                    <a:pt x="504468" y="94179"/>
                  </a:lnTo>
                  <a:cubicBezTo>
                    <a:pt x="489753" y="127986"/>
                    <a:pt x="455062" y="224748"/>
                    <a:pt x="400394" y="384468"/>
                  </a:cubicBezTo>
                  <a:cubicBezTo>
                    <a:pt x="321792" y="603977"/>
                    <a:pt x="264004" y="761788"/>
                    <a:pt x="227031" y="857899"/>
                  </a:cubicBezTo>
                  <a:cubicBezTo>
                    <a:pt x="100466" y="1193170"/>
                    <a:pt x="37510" y="1367651"/>
                    <a:pt x="38162" y="1381341"/>
                  </a:cubicBezTo>
                  <a:cubicBezTo>
                    <a:pt x="34238" y="1399425"/>
                    <a:pt x="28384" y="1417034"/>
                    <a:pt x="20700" y="1433867"/>
                  </a:cubicBezTo>
                  <a:cubicBezTo>
                    <a:pt x="6171" y="1471958"/>
                    <a:pt x="-767" y="1497755"/>
                    <a:pt x="-115" y="1511259"/>
                  </a:cubicBezTo>
                  <a:cubicBezTo>
                    <a:pt x="630" y="1526160"/>
                    <a:pt x="12085" y="1545019"/>
                    <a:pt x="34250" y="1567836"/>
                  </a:cubicBezTo>
                  <a:cubicBezTo>
                    <a:pt x="57999" y="1595077"/>
                    <a:pt x="70012" y="1610863"/>
                    <a:pt x="70292" y="1615333"/>
                  </a:cubicBezTo>
                  <a:cubicBezTo>
                    <a:pt x="73585" y="1627817"/>
                    <a:pt x="80840" y="1638895"/>
                    <a:pt x="90967" y="1646904"/>
                  </a:cubicBezTo>
                  <a:cubicBezTo>
                    <a:pt x="104937" y="1660874"/>
                    <a:pt x="114017" y="1667021"/>
                    <a:pt x="120024" y="1666741"/>
                  </a:cubicBezTo>
                  <a:cubicBezTo>
                    <a:pt x="126031" y="1666462"/>
                    <a:pt x="141397" y="1675403"/>
                    <a:pt x="161933" y="1693843"/>
                  </a:cubicBezTo>
                  <a:cubicBezTo>
                    <a:pt x="184654" y="1712557"/>
                    <a:pt x="210466" y="1727165"/>
                    <a:pt x="238207" y="1737009"/>
                  </a:cubicBezTo>
                  <a:cubicBezTo>
                    <a:pt x="268521" y="1745949"/>
                    <a:pt x="283888" y="1754191"/>
                    <a:pt x="284307" y="1761595"/>
                  </a:cubicBezTo>
                  <a:cubicBezTo>
                    <a:pt x="284307" y="1766065"/>
                    <a:pt x="288079" y="1768859"/>
                    <a:pt x="294784" y="1770117"/>
                  </a:cubicBezTo>
                  <a:cubicBezTo>
                    <a:pt x="302038" y="1771167"/>
                    <a:pt x="309440" y="1769999"/>
                    <a:pt x="316018" y="1766764"/>
                  </a:cubicBezTo>
                  <a:cubicBezTo>
                    <a:pt x="322123" y="1764338"/>
                    <a:pt x="327373" y="1760157"/>
                    <a:pt x="331105" y="1754750"/>
                  </a:cubicBezTo>
                  <a:cubicBezTo>
                    <a:pt x="336553" y="1745530"/>
                    <a:pt x="342420" y="1742876"/>
                    <a:pt x="348707" y="1747067"/>
                  </a:cubicBezTo>
                  <a:cubicBezTo>
                    <a:pt x="354993" y="1751258"/>
                    <a:pt x="374131" y="1747067"/>
                    <a:pt x="402071" y="1739942"/>
                  </a:cubicBezTo>
                  <a:lnTo>
                    <a:pt x="438671" y="1730163"/>
                  </a:lnTo>
                  <a:cubicBezTo>
                    <a:pt x="452519" y="1726551"/>
                    <a:pt x="466140" y="1722119"/>
                    <a:pt x="479463" y="1716892"/>
                  </a:cubicBezTo>
                  <a:cubicBezTo>
                    <a:pt x="488569" y="1713682"/>
                    <a:pt x="496242" y="1707346"/>
                    <a:pt x="501116" y="1699011"/>
                  </a:cubicBezTo>
                  <a:cubicBezTo>
                    <a:pt x="507914" y="1688115"/>
                    <a:pt x="545166" y="1673493"/>
                    <a:pt x="612873" y="1655146"/>
                  </a:cubicBezTo>
                  <a:cubicBezTo>
                    <a:pt x="630661" y="1651235"/>
                    <a:pt x="666376" y="1633307"/>
                    <a:pt x="720020" y="1601363"/>
                  </a:cubicBezTo>
                  <a:cubicBezTo>
                    <a:pt x="764300" y="1575842"/>
                    <a:pt x="807114" y="1547859"/>
                    <a:pt x="848261" y="1517545"/>
                  </a:cubicBezTo>
                  <a:cubicBezTo>
                    <a:pt x="876852" y="1493704"/>
                    <a:pt x="895478" y="1481550"/>
                    <a:pt x="904140" y="1481085"/>
                  </a:cubicBezTo>
                  <a:cubicBezTo>
                    <a:pt x="910100" y="1481085"/>
                    <a:pt x="917783" y="1470608"/>
                    <a:pt x="927189" y="1449653"/>
                  </a:cubicBezTo>
                  <a:cubicBezTo>
                    <a:pt x="935183" y="1434491"/>
                    <a:pt x="939715" y="1417744"/>
                    <a:pt x="940461" y="1400620"/>
                  </a:cubicBezTo>
                  <a:cubicBezTo>
                    <a:pt x="938319" y="1361411"/>
                    <a:pt x="901160" y="1309211"/>
                    <a:pt x="828983" y="12440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4" name="Google Shape;354;p34"/>
            <p:cNvSpPr/>
            <p:nvPr/>
          </p:nvSpPr>
          <p:spPr>
            <a:xfrm>
              <a:off x="2020048" y="4776715"/>
              <a:ext cx="852287" cy="1709328"/>
            </a:xfrm>
            <a:custGeom>
              <a:rect b="b" l="l" r="r" t="t"/>
              <a:pathLst>
                <a:path extrusionOk="0" h="1709328" w="852287">
                  <a:moveTo>
                    <a:pt x="807009" y="380410"/>
                  </a:moveTo>
                  <a:cubicBezTo>
                    <a:pt x="809381" y="366128"/>
                    <a:pt x="813076" y="352099"/>
                    <a:pt x="818045" y="338501"/>
                  </a:cubicBezTo>
                  <a:cubicBezTo>
                    <a:pt x="823624" y="323623"/>
                    <a:pt x="826510" y="307871"/>
                    <a:pt x="826566" y="291982"/>
                  </a:cubicBezTo>
                  <a:cubicBezTo>
                    <a:pt x="827633" y="281501"/>
                    <a:pt x="832154" y="271673"/>
                    <a:pt x="839418" y="264043"/>
                  </a:cubicBezTo>
                  <a:cubicBezTo>
                    <a:pt x="847109" y="255816"/>
                    <a:pt x="851616" y="245118"/>
                    <a:pt x="852131" y="233868"/>
                  </a:cubicBezTo>
                  <a:cubicBezTo>
                    <a:pt x="852131" y="230935"/>
                    <a:pt x="852131" y="224788"/>
                    <a:pt x="852131" y="215149"/>
                  </a:cubicBezTo>
                  <a:cubicBezTo>
                    <a:pt x="852131" y="205510"/>
                    <a:pt x="852131" y="198804"/>
                    <a:pt x="852131" y="194334"/>
                  </a:cubicBezTo>
                  <a:lnTo>
                    <a:pt x="851013" y="172541"/>
                  </a:lnTo>
                  <a:cubicBezTo>
                    <a:pt x="849197" y="139014"/>
                    <a:pt x="846263" y="122251"/>
                    <a:pt x="841793" y="122530"/>
                  </a:cubicBezTo>
                  <a:lnTo>
                    <a:pt x="839698" y="122530"/>
                  </a:lnTo>
                  <a:cubicBezTo>
                    <a:pt x="833970" y="125743"/>
                    <a:pt x="825728" y="119597"/>
                    <a:pt x="816787" y="103951"/>
                  </a:cubicBezTo>
                  <a:cubicBezTo>
                    <a:pt x="797603" y="72752"/>
                    <a:pt x="738464" y="45790"/>
                    <a:pt x="639373" y="23066"/>
                  </a:cubicBezTo>
                  <a:cubicBezTo>
                    <a:pt x="571294" y="7420"/>
                    <a:pt x="535811" y="-310"/>
                    <a:pt x="532924" y="-123"/>
                  </a:cubicBezTo>
                  <a:cubicBezTo>
                    <a:pt x="525810" y="2571"/>
                    <a:pt x="519304" y="6655"/>
                    <a:pt x="513786" y="11890"/>
                  </a:cubicBezTo>
                  <a:cubicBezTo>
                    <a:pt x="504007" y="19713"/>
                    <a:pt x="488920" y="54777"/>
                    <a:pt x="468804" y="117222"/>
                  </a:cubicBezTo>
                  <a:cubicBezTo>
                    <a:pt x="456324" y="159969"/>
                    <a:pt x="421586" y="251516"/>
                    <a:pt x="364590" y="391865"/>
                  </a:cubicBezTo>
                  <a:cubicBezTo>
                    <a:pt x="270528" y="613051"/>
                    <a:pt x="187129" y="870232"/>
                    <a:pt x="114394" y="1163408"/>
                  </a:cubicBezTo>
                  <a:cubicBezTo>
                    <a:pt x="75651" y="1324711"/>
                    <a:pt x="46781" y="1432929"/>
                    <a:pt x="27782" y="1488062"/>
                  </a:cubicBezTo>
                  <a:lnTo>
                    <a:pt x="-157" y="1577189"/>
                  </a:lnTo>
                  <a:lnTo>
                    <a:pt x="24010" y="1622031"/>
                  </a:lnTo>
                  <a:lnTo>
                    <a:pt x="37980" y="1645361"/>
                  </a:lnTo>
                  <a:cubicBezTo>
                    <a:pt x="44406" y="1656816"/>
                    <a:pt x="50273" y="1657235"/>
                    <a:pt x="55582" y="1646757"/>
                  </a:cubicBezTo>
                  <a:cubicBezTo>
                    <a:pt x="58539" y="1637623"/>
                    <a:pt x="63289" y="1629169"/>
                    <a:pt x="69552" y="1621891"/>
                  </a:cubicBezTo>
                  <a:cubicBezTo>
                    <a:pt x="72345" y="1620215"/>
                    <a:pt x="76955" y="1622869"/>
                    <a:pt x="83521" y="1629994"/>
                  </a:cubicBezTo>
                  <a:cubicBezTo>
                    <a:pt x="89807" y="1639912"/>
                    <a:pt x="94976" y="1640331"/>
                    <a:pt x="99027" y="1631391"/>
                  </a:cubicBezTo>
                  <a:cubicBezTo>
                    <a:pt x="103079" y="1622450"/>
                    <a:pt x="104196" y="1620076"/>
                    <a:pt x="107130" y="1619936"/>
                  </a:cubicBezTo>
                  <a:cubicBezTo>
                    <a:pt x="114394" y="1618120"/>
                    <a:pt x="121100" y="1628737"/>
                    <a:pt x="126268" y="1651927"/>
                  </a:cubicBezTo>
                  <a:cubicBezTo>
                    <a:pt x="131437" y="1675116"/>
                    <a:pt x="139120" y="1688527"/>
                    <a:pt x="147921" y="1688108"/>
                  </a:cubicBezTo>
                  <a:cubicBezTo>
                    <a:pt x="159165" y="1685295"/>
                    <a:pt x="170008" y="1681071"/>
                    <a:pt x="180191" y="1675535"/>
                  </a:cubicBezTo>
                  <a:cubicBezTo>
                    <a:pt x="188975" y="1669739"/>
                    <a:pt x="198871" y="1665838"/>
                    <a:pt x="209248" y="1664080"/>
                  </a:cubicBezTo>
                  <a:cubicBezTo>
                    <a:pt x="212880" y="1664080"/>
                    <a:pt x="219306" y="1670506"/>
                    <a:pt x="228666" y="1681821"/>
                  </a:cubicBezTo>
                  <a:cubicBezTo>
                    <a:pt x="241099" y="1695791"/>
                    <a:pt x="250039" y="1698166"/>
                    <a:pt x="255487" y="1689225"/>
                  </a:cubicBezTo>
                  <a:cubicBezTo>
                    <a:pt x="260935" y="1680285"/>
                    <a:pt x="273927" y="1680983"/>
                    <a:pt x="299352" y="1691321"/>
                  </a:cubicBezTo>
                  <a:lnTo>
                    <a:pt x="337629" y="1709202"/>
                  </a:lnTo>
                  <a:lnTo>
                    <a:pt x="349643" y="1686571"/>
                  </a:lnTo>
                  <a:cubicBezTo>
                    <a:pt x="355640" y="1673951"/>
                    <a:pt x="367532" y="1665150"/>
                    <a:pt x="381354" y="1663102"/>
                  </a:cubicBezTo>
                  <a:cubicBezTo>
                    <a:pt x="416278" y="1661332"/>
                    <a:pt x="435649" y="1640611"/>
                    <a:pt x="439467" y="1600937"/>
                  </a:cubicBezTo>
                  <a:cubicBezTo>
                    <a:pt x="441546" y="1579396"/>
                    <a:pt x="447162" y="1558346"/>
                    <a:pt x="456091" y="1538633"/>
                  </a:cubicBezTo>
                  <a:cubicBezTo>
                    <a:pt x="465451" y="1520612"/>
                    <a:pt x="477046" y="1476887"/>
                    <a:pt x="491155" y="1407458"/>
                  </a:cubicBezTo>
                  <a:cubicBezTo>
                    <a:pt x="517390" y="1278433"/>
                    <a:pt x="550310" y="1150858"/>
                    <a:pt x="589781" y="1025249"/>
                  </a:cubicBezTo>
                  <a:cubicBezTo>
                    <a:pt x="602834" y="992095"/>
                    <a:pt x="612841" y="957821"/>
                    <a:pt x="619676" y="922851"/>
                  </a:cubicBezTo>
                  <a:cubicBezTo>
                    <a:pt x="625410" y="898520"/>
                    <a:pt x="632975" y="874657"/>
                    <a:pt x="642307" y="851467"/>
                  </a:cubicBezTo>
                  <a:cubicBezTo>
                    <a:pt x="652707" y="825216"/>
                    <a:pt x="661615" y="798398"/>
                    <a:pt x="668989" y="771141"/>
                  </a:cubicBezTo>
                  <a:cubicBezTo>
                    <a:pt x="691433" y="695425"/>
                    <a:pt x="728686" y="594844"/>
                    <a:pt x="780746" y="469396"/>
                  </a:cubicBezTo>
                  <a:cubicBezTo>
                    <a:pt x="794210" y="441332"/>
                    <a:pt x="803077" y="411287"/>
                    <a:pt x="807009" y="3804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5" name="Google Shape;355;p34"/>
            <p:cNvSpPr/>
            <p:nvPr/>
          </p:nvSpPr>
          <p:spPr>
            <a:xfrm>
              <a:off x="2693924" y="4705955"/>
              <a:ext cx="1819757" cy="1818364"/>
            </a:xfrm>
            <a:custGeom>
              <a:rect b="b" l="l" r="r" t="t"/>
              <a:pathLst>
                <a:path extrusionOk="0" h="1818364" w="1819757">
                  <a:moveTo>
                    <a:pt x="1819409" y="399342"/>
                  </a:moveTo>
                  <a:cubicBezTo>
                    <a:pt x="1818749" y="382319"/>
                    <a:pt x="1817163" y="365344"/>
                    <a:pt x="1814659" y="348493"/>
                  </a:cubicBezTo>
                  <a:cubicBezTo>
                    <a:pt x="1809909" y="316223"/>
                    <a:pt x="1807395" y="294151"/>
                    <a:pt x="1806836" y="282417"/>
                  </a:cubicBezTo>
                  <a:cubicBezTo>
                    <a:pt x="1805764" y="274272"/>
                    <a:pt x="1806094" y="266003"/>
                    <a:pt x="1807814" y="257970"/>
                  </a:cubicBezTo>
                  <a:cubicBezTo>
                    <a:pt x="1809375" y="251383"/>
                    <a:pt x="1809754" y="244572"/>
                    <a:pt x="1808931" y="237853"/>
                  </a:cubicBezTo>
                  <a:cubicBezTo>
                    <a:pt x="1807025" y="210171"/>
                    <a:pt x="1800015" y="183080"/>
                    <a:pt x="1788256" y="157947"/>
                  </a:cubicBezTo>
                  <a:cubicBezTo>
                    <a:pt x="1775683" y="130008"/>
                    <a:pt x="1760550" y="116364"/>
                    <a:pt x="1742855" y="117016"/>
                  </a:cubicBezTo>
                  <a:cubicBezTo>
                    <a:pt x="1734101" y="117016"/>
                    <a:pt x="1701505" y="108681"/>
                    <a:pt x="1645068" y="92010"/>
                  </a:cubicBezTo>
                  <a:cubicBezTo>
                    <a:pt x="1588630" y="75340"/>
                    <a:pt x="1549143" y="62208"/>
                    <a:pt x="1526605" y="52616"/>
                  </a:cubicBezTo>
                  <a:cubicBezTo>
                    <a:pt x="1510675" y="44180"/>
                    <a:pt x="1492942" y="39723"/>
                    <a:pt x="1474917" y="39624"/>
                  </a:cubicBezTo>
                  <a:cubicBezTo>
                    <a:pt x="1454242" y="40741"/>
                    <a:pt x="1431612" y="60392"/>
                    <a:pt x="1407025" y="98576"/>
                  </a:cubicBezTo>
                  <a:cubicBezTo>
                    <a:pt x="1400133" y="110776"/>
                    <a:pt x="1384627" y="133360"/>
                    <a:pt x="1360506" y="166329"/>
                  </a:cubicBezTo>
                  <a:cubicBezTo>
                    <a:pt x="1336338" y="199437"/>
                    <a:pt x="1320134" y="222207"/>
                    <a:pt x="1311892" y="236177"/>
                  </a:cubicBezTo>
                  <a:cubicBezTo>
                    <a:pt x="1295408" y="259087"/>
                    <a:pt x="1271939" y="293313"/>
                    <a:pt x="1242043" y="338434"/>
                  </a:cubicBezTo>
                  <a:cubicBezTo>
                    <a:pt x="1212149" y="383557"/>
                    <a:pt x="1184489" y="422252"/>
                    <a:pt x="1160321" y="454523"/>
                  </a:cubicBezTo>
                  <a:cubicBezTo>
                    <a:pt x="1136154" y="486792"/>
                    <a:pt x="1109891" y="519341"/>
                    <a:pt x="1081951" y="552310"/>
                  </a:cubicBezTo>
                  <a:lnTo>
                    <a:pt x="1008751" y="638083"/>
                  </a:lnTo>
                  <a:lnTo>
                    <a:pt x="1000788" y="611960"/>
                  </a:lnTo>
                  <a:cubicBezTo>
                    <a:pt x="996876" y="595895"/>
                    <a:pt x="990031" y="547421"/>
                    <a:pt x="979973" y="466536"/>
                  </a:cubicBezTo>
                  <a:cubicBezTo>
                    <a:pt x="969915" y="385652"/>
                    <a:pt x="963629" y="318738"/>
                    <a:pt x="960974" y="265653"/>
                  </a:cubicBezTo>
                  <a:cubicBezTo>
                    <a:pt x="958600" y="221369"/>
                    <a:pt x="954409" y="194966"/>
                    <a:pt x="947983" y="186445"/>
                  </a:cubicBezTo>
                  <a:cubicBezTo>
                    <a:pt x="942977" y="177774"/>
                    <a:pt x="941668" y="167454"/>
                    <a:pt x="944350" y="157808"/>
                  </a:cubicBezTo>
                  <a:lnTo>
                    <a:pt x="944350" y="153337"/>
                  </a:lnTo>
                  <a:lnTo>
                    <a:pt x="946446" y="148867"/>
                  </a:lnTo>
                  <a:cubicBezTo>
                    <a:pt x="945421" y="129589"/>
                    <a:pt x="906493" y="105654"/>
                    <a:pt x="829660" y="77063"/>
                  </a:cubicBezTo>
                  <a:cubicBezTo>
                    <a:pt x="681861" y="23978"/>
                    <a:pt x="591058" y="-1726"/>
                    <a:pt x="557252" y="-50"/>
                  </a:cubicBezTo>
                  <a:cubicBezTo>
                    <a:pt x="542444" y="788"/>
                    <a:pt x="533084" y="4979"/>
                    <a:pt x="529313" y="12523"/>
                  </a:cubicBezTo>
                  <a:cubicBezTo>
                    <a:pt x="515436" y="32453"/>
                    <a:pt x="471618" y="144862"/>
                    <a:pt x="397858" y="349750"/>
                  </a:cubicBezTo>
                  <a:cubicBezTo>
                    <a:pt x="324098" y="554638"/>
                    <a:pt x="287545" y="665231"/>
                    <a:pt x="288196" y="681529"/>
                  </a:cubicBezTo>
                  <a:cubicBezTo>
                    <a:pt x="288848" y="693264"/>
                    <a:pt x="241910" y="845765"/>
                    <a:pt x="147383" y="1139035"/>
                  </a:cubicBezTo>
                  <a:cubicBezTo>
                    <a:pt x="51551" y="1438264"/>
                    <a:pt x="2657" y="1596587"/>
                    <a:pt x="701" y="1614003"/>
                  </a:cubicBezTo>
                  <a:cubicBezTo>
                    <a:pt x="965" y="1617350"/>
                    <a:pt x="965" y="1620713"/>
                    <a:pt x="701" y="1624061"/>
                  </a:cubicBezTo>
                  <a:cubicBezTo>
                    <a:pt x="136" y="1626628"/>
                    <a:pt x="-98" y="1629257"/>
                    <a:pt x="3" y="1631884"/>
                  </a:cubicBezTo>
                  <a:cubicBezTo>
                    <a:pt x="-1836" y="1651239"/>
                    <a:pt x="12364" y="1668420"/>
                    <a:pt x="31719" y="1670259"/>
                  </a:cubicBezTo>
                  <a:cubicBezTo>
                    <a:pt x="35124" y="1670583"/>
                    <a:pt x="38558" y="1670409"/>
                    <a:pt x="41912" y="1669742"/>
                  </a:cubicBezTo>
                  <a:lnTo>
                    <a:pt x="49595" y="1668205"/>
                  </a:lnTo>
                  <a:cubicBezTo>
                    <a:pt x="52833" y="1667296"/>
                    <a:pt x="56157" y="1666734"/>
                    <a:pt x="59513" y="1666528"/>
                  </a:cubicBezTo>
                  <a:cubicBezTo>
                    <a:pt x="80869" y="1659518"/>
                    <a:pt x="104352" y="1665200"/>
                    <a:pt x="120142" y="1681196"/>
                  </a:cubicBezTo>
                  <a:cubicBezTo>
                    <a:pt x="137097" y="1695673"/>
                    <a:pt x="156427" y="1707110"/>
                    <a:pt x="177277" y="1715003"/>
                  </a:cubicBezTo>
                  <a:cubicBezTo>
                    <a:pt x="196275" y="1723885"/>
                    <a:pt x="216937" y="1728645"/>
                    <a:pt x="237906" y="1728973"/>
                  </a:cubicBezTo>
                  <a:lnTo>
                    <a:pt x="246846" y="1728973"/>
                  </a:lnTo>
                  <a:cubicBezTo>
                    <a:pt x="258441" y="1726877"/>
                    <a:pt x="264588" y="1728973"/>
                    <a:pt x="265007" y="1736796"/>
                  </a:cubicBezTo>
                  <a:cubicBezTo>
                    <a:pt x="265426" y="1744619"/>
                    <a:pt x="268499" y="1749927"/>
                    <a:pt x="274506" y="1749648"/>
                  </a:cubicBezTo>
                  <a:cubicBezTo>
                    <a:pt x="280513" y="1749368"/>
                    <a:pt x="294483" y="1736796"/>
                    <a:pt x="316415" y="1711930"/>
                  </a:cubicBezTo>
                  <a:cubicBezTo>
                    <a:pt x="338347" y="1687064"/>
                    <a:pt x="348964" y="1670719"/>
                    <a:pt x="348964" y="1664014"/>
                  </a:cubicBezTo>
                  <a:cubicBezTo>
                    <a:pt x="348964" y="1657308"/>
                    <a:pt x="354692" y="1645993"/>
                    <a:pt x="367265" y="1632023"/>
                  </a:cubicBezTo>
                  <a:cubicBezTo>
                    <a:pt x="379837" y="1618054"/>
                    <a:pt x="398836" y="1584108"/>
                    <a:pt x="419791" y="1530604"/>
                  </a:cubicBezTo>
                  <a:cubicBezTo>
                    <a:pt x="437229" y="1488758"/>
                    <a:pt x="450654" y="1445350"/>
                    <a:pt x="459883" y="1400966"/>
                  </a:cubicBezTo>
                  <a:cubicBezTo>
                    <a:pt x="469196" y="1325157"/>
                    <a:pt x="484190" y="1271141"/>
                    <a:pt x="504866" y="1238918"/>
                  </a:cubicBezTo>
                  <a:cubicBezTo>
                    <a:pt x="513667" y="1220012"/>
                    <a:pt x="520818" y="1200382"/>
                    <a:pt x="526239" y="1180245"/>
                  </a:cubicBezTo>
                  <a:cubicBezTo>
                    <a:pt x="531471" y="1161757"/>
                    <a:pt x="537958" y="1143647"/>
                    <a:pt x="545657" y="1126043"/>
                  </a:cubicBezTo>
                  <a:cubicBezTo>
                    <a:pt x="555686" y="1102447"/>
                    <a:pt x="561910" y="1077410"/>
                    <a:pt x="564097" y="1051864"/>
                  </a:cubicBezTo>
                  <a:cubicBezTo>
                    <a:pt x="567600" y="1015267"/>
                    <a:pt x="575047" y="979155"/>
                    <a:pt x="586309" y="944158"/>
                  </a:cubicBezTo>
                  <a:cubicBezTo>
                    <a:pt x="600278" y="893169"/>
                    <a:pt x="607962" y="866906"/>
                    <a:pt x="607822" y="865369"/>
                  </a:cubicBezTo>
                  <a:cubicBezTo>
                    <a:pt x="610918" y="846909"/>
                    <a:pt x="615976" y="828833"/>
                    <a:pt x="622909" y="811447"/>
                  </a:cubicBezTo>
                  <a:cubicBezTo>
                    <a:pt x="630684" y="788933"/>
                    <a:pt x="635109" y="765399"/>
                    <a:pt x="636040" y="741599"/>
                  </a:cubicBezTo>
                  <a:cubicBezTo>
                    <a:pt x="639393" y="705836"/>
                    <a:pt x="641629" y="685720"/>
                    <a:pt x="642746" y="679154"/>
                  </a:cubicBezTo>
                  <a:cubicBezTo>
                    <a:pt x="646518" y="665185"/>
                    <a:pt x="649172" y="658759"/>
                    <a:pt x="650569" y="658759"/>
                  </a:cubicBezTo>
                  <a:cubicBezTo>
                    <a:pt x="659882" y="658759"/>
                    <a:pt x="671756" y="761202"/>
                    <a:pt x="686192" y="966091"/>
                  </a:cubicBezTo>
                  <a:cubicBezTo>
                    <a:pt x="697833" y="1137079"/>
                    <a:pt x="706727" y="1239523"/>
                    <a:pt x="712873" y="1273423"/>
                  </a:cubicBezTo>
                  <a:cubicBezTo>
                    <a:pt x="716645" y="1289628"/>
                    <a:pt x="734946" y="1308905"/>
                    <a:pt x="768054" y="1331676"/>
                  </a:cubicBezTo>
                  <a:cubicBezTo>
                    <a:pt x="804524" y="1356261"/>
                    <a:pt x="843890" y="1376249"/>
                    <a:pt x="885259" y="1391187"/>
                  </a:cubicBezTo>
                  <a:cubicBezTo>
                    <a:pt x="926050" y="1406833"/>
                    <a:pt x="953710" y="1414237"/>
                    <a:pt x="969077" y="1413538"/>
                  </a:cubicBezTo>
                  <a:cubicBezTo>
                    <a:pt x="986397" y="1413127"/>
                    <a:pt x="1000819" y="1400128"/>
                    <a:pt x="1003023" y="1382945"/>
                  </a:cubicBezTo>
                  <a:cubicBezTo>
                    <a:pt x="1007866" y="1363574"/>
                    <a:pt x="1014012" y="1353655"/>
                    <a:pt x="1021463" y="1353189"/>
                  </a:cubicBezTo>
                  <a:cubicBezTo>
                    <a:pt x="1028913" y="1352724"/>
                    <a:pt x="1041812" y="1329907"/>
                    <a:pt x="1060159" y="1284738"/>
                  </a:cubicBezTo>
                  <a:cubicBezTo>
                    <a:pt x="1095543" y="1202079"/>
                    <a:pt x="1136281" y="1121816"/>
                    <a:pt x="1182114" y="1044460"/>
                  </a:cubicBezTo>
                  <a:cubicBezTo>
                    <a:pt x="1233057" y="956731"/>
                    <a:pt x="1268679" y="893914"/>
                    <a:pt x="1288982" y="856010"/>
                  </a:cubicBezTo>
                  <a:cubicBezTo>
                    <a:pt x="1297270" y="842133"/>
                    <a:pt x="1329400" y="790166"/>
                    <a:pt x="1385372" y="700109"/>
                  </a:cubicBezTo>
                  <a:cubicBezTo>
                    <a:pt x="1392078" y="686139"/>
                    <a:pt x="1396128" y="679713"/>
                    <a:pt x="1397665" y="679573"/>
                  </a:cubicBezTo>
                  <a:lnTo>
                    <a:pt x="1400040" y="681669"/>
                  </a:lnTo>
                  <a:cubicBezTo>
                    <a:pt x="1400599" y="693589"/>
                    <a:pt x="1383835" y="786115"/>
                    <a:pt x="1349750" y="959245"/>
                  </a:cubicBezTo>
                  <a:cubicBezTo>
                    <a:pt x="1309051" y="1177358"/>
                    <a:pt x="1284046" y="1325855"/>
                    <a:pt x="1274732" y="1404737"/>
                  </a:cubicBezTo>
                  <a:cubicBezTo>
                    <a:pt x="1270542" y="1437426"/>
                    <a:pt x="1265885" y="1472024"/>
                    <a:pt x="1260763" y="1508532"/>
                  </a:cubicBezTo>
                  <a:cubicBezTo>
                    <a:pt x="1255640" y="1545039"/>
                    <a:pt x="1251590" y="1574096"/>
                    <a:pt x="1248609" y="1595702"/>
                  </a:cubicBezTo>
                  <a:cubicBezTo>
                    <a:pt x="1245257" y="1617216"/>
                    <a:pt x="1243580" y="1628811"/>
                    <a:pt x="1243720" y="1630347"/>
                  </a:cubicBezTo>
                  <a:cubicBezTo>
                    <a:pt x="1239948" y="1645295"/>
                    <a:pt x="1243720" y="1652559"/>
                    <a:pt x="1253638" y="1652000"/>
                  </a:cubicBezTo>
                  <a:cubicBezTo>
                    <a:pt x="1263557" y="1651441"/>
                    <a:pt x="1267608" y="1658007"/>
                    <a:pt x="1263557" y="1671418"/>
                  </a:cubicBezTo>
                  <a:cubicBezTo>
                    <a:pt x="1262337" y="1676034"/>
                    <a:pt x="1262581" y="1680916"/>
                    <a:pt x="1264255" y="1685387"/>
                  </a:cubicBezTo>
                  <a:cubicBezTo>
                    <a:pt x="1265932" y="1689020"/>
                    <a:pt x="1269005" y="1689997"/>
                    <a:pt x="1273336" y="1688321"/>
                  </a:cubicBezTo>
                  <a:cubicBezTo>
                    <a:pt x="1277992" y="1686249"/>
                    <a:pt x="1281151" y="1681805"/>
                    <a:pt x="1281578" y="1676726"/>
                  </a:cubicBezTo>
                  <a:cubicBezTo>
                    <a:pt x="1284651" y="1678123"/>
                    <a:pt x="1287585" y="1691953"/>
                    <a:pt x="1290379" y="1718635"/>
                  </a:cubicBezTo>
                  <a:cubicBezTo>
                    <a:pt x="1292334" y="1756912"/>
                    <a:pt x="1298481" y="1775911"/>
                    <a:pt x="1308818" y="1775352"/>
                  </a:cubicBezTo>
                  <a:cubicBezTo>
                    <a:pt x="1319156" y="1774793"/>
                    <a:pt x="1331310" y="1782337"/>
                    <a:pt x="1345419" y="1797843"/>
                  </a:cubicBezTo>
                  <a:cubicBezTo>
                    <a:pt x="1354295" y="1809314"/>
                    <a:pt x="1367459" y="1816678"/>
                    <a:pt x="1381879" y="1818238"/>
                  </a:cubicBezTo>
                  <a:cubicBezTo>
                    <a:pt x="1396687" y="1817400"/>
                    <a:pt x="1417269" y="1800078"/>
                    <a:pt x="1443625" y="1766272"/>
                  </a:cubicBezTo>
                  <a:cubicBezTo>
                    <a:pt x="1461786" y="1744619"/>
                    <a:pt x="1472962" y="1731906"/>
                    <a:pt x="1477153" y="1727995"/>
                  </a:cubicBezTo>
                  <a:cubicBezTo>
                    <a:pt x="1481343" y="1724083"/>
                    <a:pt x="1485954" y="1724921"/>
                    <a:pt x="1491122" y="1730649"/>
                  </a:cubicBezTo>
                  <a:cubicBezTo>
                    <a:pt x="1496011" y="1740707"/>
                    <a:pt x="1501460" y="1745597"/>
                    <a:pt x="1507327" y="1745317"/>
                  </a:cubicBezTo>
                  <a:cubicBezTo>
                    <a:pt x="1521297" y="1744619"/>
                    <a:pt x="1531075" y="1733024"/>
                    <a:pt x="1538898" y="1710393"/>
                  </a:cubicBezTo>
                  <a:cubicBezTo>
                    <a:pt x="1546721" y="1687762"/>
                    <a:pt x="1555522" y="1674072"/>
                    <a:pt x="1565860" y="1673513"/>
                  </a:cubicBezTo>
                  <a:cubicBezTo>
                    <a:pt x="1581705" y="1673315"/>
                    <a:pt x="1597035" y="1667861"/>
                    <a:pt x="1609445" y="1658007"/>
                  </a:cubicBezTo>
                  <a:cubicBezTo>
                    <a:pt x="1620456" y="1649307"/>
                    <a:pt x="1626382" y="1635672"/>
                    <a:pt x="1625231" y="1621686"/>
                  </a:cubicBezTo>
                  <a:cubicBezTo>
                    <a:pt x="1624864" y="1599422"/>
                    <a:pt x="1629048" y="1577318"/>
                    <a:pt x="1637524" y="1556727"/>
                  </a:cubicBezTo>
                  <a:cubicBezTo>
                    <a:pt x="1644090" y="1540103"/>
                    <a:pt x="1652751" y="1493864"/>
                    <a:pt x="1663787" y="1417869"/>
                  </a:cubicBezTo>
                  <a:cubicBezTo>
                    <a:pt x="1694520" y="1179733"/>
                    <a:pt x="1711889" y="1056102"/>
                    <a:pt x="1715894" y="1046975"/>
                  </a:cubicBezTo>
                  <a:cubicBezTo>
                    <a:pt x="1721482" y="1040735"/>
                    <a:pt x="1726837" y="1015310"/>
                    <a:pt x="1731959" y="970701"/>
                  </a:cubicBezTo>
                  <a:cubicBezTo>
                    <a:pt x="1761947" y="776895"/>
                    <a:pt x="1781830" y="659038"/>
                    <a:pt x="1791609" y="617129"/>
                  </a:cubicBezTo>
                  <a:cubicBezTo>
                    <a:pt x="1811720" y="546333"/>
                    <a:pt x="1821090" y="472920"/>
                    <a:pt x="1819408" y="399342"/>
                  </a:cubicBezTo>
                  <a:close/>
                  <a:moveTo>
                    <a:pt x="1273755" y="1622943"/>
                  </a:moveTo>
                  <a:lnTo>
                    <a:pt x="1271799" y="1627414"/>
                  </a:lnTo>
                  <a:lnTo>
                    <a:pt x="1266770" y="1616657"/>
                  </a:lnTo>
                  <a:lnTo>
                    <a:pt x="1268446" y="1605481"/>
                  </a:lnTo>
                  <a:cubicBezTo>
                    <a:pt x="1269564" y="1599428"/>
                    <a:pt x="1271100" y="1600824"/>
                    <a:pt x="1273056" y="1609672"/>
                  </a:cubicBezTo>
                  <a:cubicBezTo>
                    <a:pt x="1274753" y="1613896"/>
                    <a:pt x="1274999" y="1618564"/>
                    <a:pt x="1273754" y="1622943"/>
                  </a:cubicBezTo>
                  <a:close/>
                  <a:moveTo>
                    <a:pt x="1278504" y="1584946"/>
                  </a:moveTo>
                  <a:cubicBezTo>
                    <a:pt x="1276967" y="1584946"/>
                    <a:pt x="1275990" y="1580615"/>
                    <a:pt x="1275570" y="1571814"/>
                  </a:cubicBezTo>
                  <a:cubicBezTo>
                    <a:pt x="1276272" y="1567025"/>
                    <a:pt x="1277538" y="1562336"/>
                    <a:pt x="1279342" y="1557845"/>
                  </a:cubicBezTo>
                  <a:close/>
                  <a:moveTo>
                    <a:pt x="1284232" y="1522501"/>
                  </a:moveTo>
                  <a:cubicBezTo>
                    <a:pt x="1281159" y="1522501"/>
                    <a:pt x="1279622" y="1521384"/>
                    <a:pt x="1279482" y="1518311"/>
                  </a:cubicBezTo>
                  <a:cubicBezTo>
                    <a:pt x="1279088" y="1516187"/>
                    <a:pt x="1280490" y="1514145"/>
                    <a:pt x="1282614" y="1513751"/>
                  </a:cubicBezTo>
                  <a:cubicBezTo>
                    <a:pt x="1282963" y="1513686"/>
                    <a:pt x="1283319" y="1513669"/>
                    <a:pt x="1283673" y="1513701"/>
                  </a:cubicBezTo>
                  <a:cubicBezTo>
                    <a:pt x="1288143" y="1513700"/>
                    <a:pt x="1290379" y="1514818"/>
                    <a:pt x="1290518" y="1517752"/>
                  </a:cubicBezTo>
                  <a:cubicBezTo>
                    <a:pt x="1290658" y="1520685"/>
                    <a:pt x="1288563" y="1522362"/>
                    <a:pt x="1284930" y="1522501"/>
                  </a:cubicBezTo>
                  <a:close/>
                  <a:moveTo>
                    <a:pt x="1399621" y="651355"/>
                  </a:moveTo>
                  <a:cubicBezTo>
                    <a:pt x="1396827" y="654568"/>
                    <a:pt x="1394592" y="655406"/>
                    <a:pt x="1393055" y="653869"/>
                  </a:cubicBezTo>
                  <a:cubicBezTo>
                    <a:pt x="1391519" y="652332"/>
                    <a:pt x="1392078" y="650377"/>
                    <a:pt x="1394871" y="647164"/>
                  </a:cubicBezTo>
                  <a:cubicBezTo>
                    <a:pt x="1403253" y="636454"/>
                    <a:pt x="1408282" y="633241"/>
                    <a:pt x="1409959" y="637525"/>
                  </a:cubicBezTo>
                  <a:cubicBezTo>
                    <a:pt x="1410657" y="641995"/>
                    <a:pt x="1406746" y="646605"/>
                    <a:pt x="1399621" y="6513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6" name="Google Shape;356;p34"/>
            <p:cNvSpPr/>
            <p:nvPr/>
          </p:nvSpPr>
          <p:spPr>
            <a:xfrm>
              <a:off x="4472836" y="4581972"/>
              <a:ext cx="857111" cy="1799581"/>
            </a:xfrm>
            <a:custGeom>
              <a:rect b="b" l="l" r="r" t="t"/>
              <a:pathLst>
                <a:path extrusionOk="0" h="1799581" w="857111">
                  <a:moveTo>
                    <a:pt x="847103" y="148380"/>
                  </a:moveTo>
                  <a:cubicBezTo>
                    <a:pt x="841236" y="148380"/>
                    <a:pt x="839560" y="144049"/>
                    <a:pt x="842074" y="135388"/>
                  </a:cubicBezTo>
                  <a:cubicBezTo>
                    <a:pt x="844921" y="126042"/>
                    <a:pt x="840691" y="115995"/>
                    <a:pt x="832016" y="111500"/>
                  </a:cubicBezTo>
                  <a:cubicBezTo>
                    <a:pt x="825776" y="105912"/>
                    <a:pt x="770363" y="85796"/>
                    <a:pt x="665777" y="51151"/>
                  </a:cubicBezTo>
                  <a:cubicBezTo>
                    <a:pt x="561191" y="16507"/>
                    <a:pt x="505219" y="-583"/>
                    <a:pt x="497862" y="-117"/>
                  </a:cubicBezTo>
                  <a:cubicBezTo>
                    <a:pt x="494928" y="-117"/>
                    <a:pt x="477746" y="38718"/>
                    <a:pt x="446174" y="115691"/>
                  </a:cubicBezTo>
                  <a:cubicBezTo>
                    <a:pt x="417397" y="191127"/>
                    <a:pt x="359702" y="336039"/>
                    <a:pt x="273091" y="550426"/>
                  </a:cubicBezTo>
                  <a:cubicBezTo>
                    <a:pt x="213952" y="698505"/>
                    <a:pt x="185082" y="785768"/>
                    <a:pt x="186479" y="812217"/>
                  </a:cubicBezTo>
                  <a:cubicBezTo>
                    <a:pt x="187410" y="830005"/>
                    <a:pt x="158539" y="945348"/>
                    <a:pt x="99867" y="1158245"/>
                  </a:cubicBezTo>
                  <a:cubicBezTo>
                    <a:pt x="53301" y="1325881"/>
                    <a:pt x="24617" y="1459757"/>
                    <a:pt x="13814" y="1559873"/>
                  </a:cubicBezTo>
                  <a:cubicBezTo>
                    <a:pt x="4175" y="1634331"/>
                    <a:pt x="-156" y="1675960"/>
                    <a:pt x="-156" y="1684761"/>
                  </a:cubicBezTo>
                  <a:cubicBezTo>
                    <a:pt x="-203" y="1689306"/>
                    <a:pt x="801" y="1693800"/>
                    <a:pt x="2778" y="1697892"/>
                  </a:cubicBezTo>
                  <a:cubicBezTo>
                    <a:pt x="10461" y="1704877"/>
                    <a:pt x="17446" y="1697892"/>
                    <a:pt x="23872" y="1676938"/>
                  </a:cubicBezTo>
                  <a:lnTo>
                    <a:pt x="29460" y="1654447"/>
                  </a:lnTo>
                  <a:lnTo>
                    <a:pt x="48039" y="1676240"/>
                  </a:lnTo>
                  <a:cubicBezTo>
                    <a:pt x="58423" y="1685390"/>
                    <a:pt x="65983" y="1697311"/>
                    <a:pt x="69832" y="1710605"/>
                  </a:cubicBezTo>
                  <a:cubicBezTo>
                    <a:pt x="69832" y="1720943"/>
                    <a:pt x="72766" y="1725971"/>
                    <a:pt x="77236" y="1725692"/>
                  </a:cubicBezTo>
                  <a:cubicBezTo>
                    <a:pt x="81706" y="1725413"/>
                    <a:pt x="88831" y="1734772"/>
                    <a:pt x="98610" y="1753631"/>
                  </a:cubicBezTo>
                  <a:cubicBezTo>
                    <a:pt x="108388" y="1772491"/>
                    <a:pt x="119145" y="1781571"/>
                    <a:pt x="131019" y="1780872"/>
                  </a:cubicBezTo>
                  <a:cubicBezTo>
                    <a:pt x="142893" y="1780174"/>
                    <a:pt x="151135" y="1782828"/>
                    <a:pt x="151415" y="1788695"/>
                  </a:cubicBezTo>
                  <a:cubicBezTo>
                    <a:pt x="151694" y="1794562"/>
                    <a:pt x="154209" y="1799591"/>
                    <a:pt x="158539" y="1799452"/>
                  </a:cubicBezTo>
                  <a:cubicBezTo>
                    <a:pt x="165943" y="1799452"/>
                    <a:pt x="179075" y="1782129"/>
                    <a:pt x="198213" y="1748602"/>
                  </a:cubicBezTo>
                  <a:lnTo>
                    <a:pt x="218748" y="1716472"/>
                  </a:lnTo>
                  <a:lnTo>
                    <a:pt x="232718" y="1698032"/>
                  </a:lnTo>
                  <a:cubicBezTo>
                    <a:pt x="231327" y="1705193"/>
                    <a:pt x="228679" y="1712051"/>
                    <a:pt x="224895" y="1718288"/>
                  </a:cubicBezTo>
                  <a:cubicBezTo>
                    <a:pt x="221673" y="1724589"/>
                    <a:pt x="219771" y="1731482"/>
                    <a:pt x="219307" y="1738544"/>
                  </a:cubicBezTo>
                  <a:cubicBezTo>
                    <a:pt x="219307" y="1743014"/>
                    <a:pt x="221123" y="1745110"/>
                    <a:pt x="224057" y="1744970"/>
                  </a:cubicBezTo>
                  <a:cubicBezTo>
                    <a:pt x="243242" y="1743946"/>
                    <a:pt x="265826" y="1722852"/>
                    <a:pt x="291810" y="1681688"/>
                  </a:cubicBezTo>
                  <a:cubicBezTo>
                    <a:pt x="305779" y="1657380"/>
                    <a:pt x="318213" y="1647043"/>
                    <a:pt x="330226" y="1650815"/>
                  </a:cubicBezTo>
                  <a:cubicBezTo>
                    <a:pt x="336718" y="1652984"/>
                    <a:pt x="343500" y="1654161"/>
                    <a:pt x="350343" y="1654307"/>
                  </a:cubicBezTo>
                  <a:cubicBezTo>
                    <a:pt x="365145" y="1653537"/>
                    <a:pt x="378714" y="1645820"/>
                    <a:pt x="386943" y="1633492"/>
                  </a:cubicBezTo>
                  <a:cubicBezTo>
                    <a:pt x="398603" y="1616690"/>
                    <a:pt x="407778" y="1598294"/>
                    <a:pt x="414184" y="1578871"/>
                  </a:cubicBezTo>
                  <a:cubicBezTo>
                    <a:pt x="419485" y="1563049"/>
                    <a:pt x="425736" y="1547561"/>
                    <a:pt x="432903" y="1532492"/>
                  </a:cubicBezTo>
                  <a:cubicBezTo>
                    <a:pt x="447634" y="1500702"/>
                    <a:pt x="460417" y="1468046"/>
                    <a:pt x="471180" y="1434704"/>
                  </a:cubicBezTo>
                  <a:cubicBezTo>
                    <a:pt x="482338" y="1406630"/>
                    <a:pt x="490895" y="1377591"/>
                    <a:pt x="496744" y="1347953"/>
                  </a:cubicBezTo>
                  <a:cubicBezTo>
                    <a:pt x="494604" y="1324300"/>
                    <a:pt x="500405" y="1300609"/>
                    <a:pt x="513228" y="1280619"/>
                  </a:cubicBezTo>
                  <a:cubicBezTo>
                    <a:pt x="514486" y="1277546"/>
                    <a:pt x="515883" y="1274612"/>
                    <a:pt x="517140" y="1271539"/>
                  </a:cubicBezTo>
                  <a:lnTo>
                    <a:pt x="519096" y="1264833"/>
                  </a:lnTo>
                  <a:lnTo>
                    <a:pt x="520912" y="1257988"/>
                  </a:lnTo>
                  <a:cubicBezTo>
                    <a:pt x="521692" y="1253216"/>
                    <a:pt x="522956" y="1248535"/>
                    <a:pt x="524683" y="1244019"/>
                  </a:cubicBezTo>
                  <a:cubicBezTo>
                    <a:pt x="525988" y="1239362"/>
                    <a:pt x="538048" y="1199921"/>
                    <a:pt x="560865" y="1125696"/>
                  </a:cubicBezTo>
                  <a:cubicBezTo>
                    <a:pt x="583636" y="1051238"/>
                    <a:pt x="597885" y="1010307"/>
                    <a:pt x="602774" y="1002623"/>
                  </a:cubicBezTo>
                  <a:cubicBezTo>
                    <a:pt x="610915" y="990739"/>
                    <a:pt x="614894" y="976494"/>
                    <a:pt x="614090" y="962112"/>
                  </a:cubicBezTo>
                  <a:cubicBezTo>
                    <a:pt x="612972" y="939900"/>
                    <a:pt x="620934" y="907769"/>
                    <a:pt x="637977" y="865441"/>
                  </a:cubicBezTo>
                  <a:cubicBezTo>
                    <a:pt x="641703" y="852031"/>
                    <a:pt x="651016" y="815337"/>
                    <a:pt x="665917" y="755361"/>
                  </a:cubicBezTo>
                  <a:cubicBezTo>
                    <a:pt x="677331" y="707072"/>
                    <a:pt x="691985" y="659608"/>
                    <a:pt x="709782" y="613289"/>
                  </a:cubicBezTo>
                  <a:cubicBezTo>
                    <a:pt x="719520" y="592693"/>
                    <a:pt x="725888" y="570667"/>
                    <a:pt x="728641" y="548051"/>
                  </a:cubicBezTo>
                  <a:cubicBezTo>
                    <a:pt x="738364" y="519572"/>
                    <a:pt x="749507" y="491598"/>
                    <a:pt x="762028" y="464233"/>
                  </a:cubicBezTo>
                  <a:cubicBezTo>
                    <a:pt x="784472" y="411428"/>
                    <a:pt x="795508" y="381301"/>
                    <a:pt x="795136" y="373850"/>
                  </a:cubicBezTo>
                  <a:cubicBezTo>
                    <a:pt x="796345" y="362477"/>
                    <a:pt x="799561" y="351410"/>
                    <a:pt x="804636" y="341161"/>
                  </a:cubicBezTo>
                  <a:cubicBezTo>
                    <a:pt x="809959" y="330274"/>
                    <a:pt x="813136" y="318464"/>
                    <a:pt x="813995" y="306377"/>
                  </a:cubicBezTo>
                  <a:cubicBezTo>
                    <a:pt x="813782" y="292031"/>
                    <a:pt x="820490" y="278460"/>
                    <a:pt x="832016" y="269916"/>
                  </a:cubicBezTo>
                  <a:cubicBezTo>
                    <a:pt x="838606" y="264579"/>
                    <a:pt x="842658" y="256726"/>
                    <a:pt x="843191" y="248263"/>
                  </a:cubicBezTo>
                  <a:cubicBezTo>
                    <a:pt x="842791" y="241842"/>
                    <a:pt x="845306" y="235582"/>
                    <a:pt x="850036" y="231220"/>
                  </a:cubicBezTo>
                  <a:cubicBezTo>
                    <a:pt x="855764" y="226470"/>
                    <a:pt x="857860" y="211662"/>
                    <a:pt x="856602" y="186517"/>
                  </a:cubicBezTo>
                  <a:cubicBezTo>
                    <a:pt x="855345" y="161372"/>
                    <a:pt x="852551" y="148100"/>
                    <a:pt x="847103" y="148380"/>
                  </a:cubicBezTo>
                  <a:close/>
                  <a:moveTo>
                    <a:pt x="237188" y="1685879"/>
                  </a:moveTo>
                  <a:cubicBezTo>
                    <a:pt x="235065" y="1686273"/>
                    <a:pt x="233023" y="1684870"/>
                    <a:pt x="232629" y="1682746"/>
                  </a:cubicBezTo>
                  <a:cubicBezTo>
                    <a:pt x="232564" y="1682397"/>
                    <a:pt x="232547" y="1682041"/>
                    <a:pt x="232579" y="1681687"/>
                  </a:cubicBezTo>
                  <a:cubicBezTo>
                    <a:pt x="232096" y="1679661"/>
                    <a:pt x="233347" y="1677627"/>
                    <a:pt x="235373" y="1677144"/>
                  </a:cubicBezTo>
                  <a:cubicBezTo>
                    <a:pt x="235831" y="1677035"/>
                    <a:pt x="236304" y="1677012"/>
                    <a:pt x="236769" y="1677078"/>
                  </a:cubicBezTo>
                  <a:cubicBezTo>
                    <a:pt x="241100" y="1677078"/>
                    <a:pt x="243475" y="1678195"/>
                    <a:pt x="243614" y="1681129"/>
                  </a:cubicBezTo>
                  <a:cubicBezTo>
                    <a:pt x="243754" y="1684062"/>
                    <a:pt x="241659" y="1685599"/>
                    <a:pt x="237188" y="1685879"/>
                  </a:cubicBezTo>
                  <a:close/>
                  <a:moveTo>
                    <a:pt x="295023" y="1469908"/>
                  </a:moveTo>
                  <a:cubicBezTo>
                    <a:pt x="292915" y="1470381"/>
                    <a:pt x="290823" y="1469055"/>
                    <a:pt x="290350" y="1466948"/>
                  </a:cubicBezTo>
                  <a:cubicBezTo>
                    <a:pt x="290260" y="1466544"/>
                    <a:pt x="290234" y="1466129"/>
                    <a:pt x="290273" y="1465717"/>
                  </a:cubicBezTo>
                  <a:cubicBezTo>
                    <a:pt x="289879" y="1463593"/>
                    <a:pt x="291282" y="1461552"/>
                    <a:pt x="293406" y="1461158"/>
                  </a:cubicBezTo>
                  <a:cubicBezTo>
                    <a:pt x="293755" y="1461093"/>
                    <a:pt x="294111" y="1461076"/>
                    <a:pt x="294464" y="1461108"/>
                  </a:cubicBezTo>
                  <a:cubicBezTo>
                    <a:pt x="296668" y="1460719"/>
                    <a:pt x="298769" y="1462190"/>
                    <a:pt x="299157" y="1464394"/>
                  </a:cubicBezTo>
                  <a:cubicBezTo>
                    <a:pt x="299210" y="1464692"/>
                    <a:pt x="299229" y="1464996"/>
                    <a:pt x="299214" y="1465298"/>
                  </a:cubicBezTo>
                  <a:cubicBezTo>
                    <a:pt x="299608" y="1467422"/>
                    <a:pt x="298206" y="1469464"/>
                    <a:pt x="296082" y="1469858"/>
                  </a:cubicBezTo>
                  <a:cubicBezTo>
                    <a:pt x="295733" y="1469923"/>
                    <a:pt x="295377" y="1469940"/>
                    <a:pt x="295023" y="1469908"/>
                  </a:cubicBezTo>
                  <a:close/>
                  <a:moveTo>
                    <a:pt x="305081" y="1449512"/>
                  </a:moveTo>
                  <a:cubicBezTo>
                    <a:pt x="300611" y="1449512"/>
                    <a:pt x="298376" y="1448395"/>
                    <a:pt x="298096" y="1445321"/>
                  </a:cubicBezTo>
                  <a:cubicBezTo>
                    <a:pt x="297817" y="1442248"/>
                    <a:pt x="300192" y="1440851"/>
                    <a:pt x="304522" y="1440572"/>
                  </a:cubicBezTo>
                  <a:cubicBezTo>
                    <a:pt x="306725" y="1440183"/>
                    <a:pt x="308827" y="1441655"/>
                    <a:pt x="309215" y="1443858"/>
                  </a:cubicBezTo>
                  <a:cubicBezTo>
                    <a:pt x="309268" y="1444156"/>
                    <a:pt x="309287" y="1444460"/>
                    <a:pt x="309272" y="1444762"/>
                  </a:cubicBezTo>
                  <a:cubicBezTo>
                    <a:pt x="309745" y="1446870"/>
                    <a:pt x="308419" y="1448963"/>
                    <a:pt x="306311" y="1449435"/>
                  </a:cubicBezTo>
                  <a:cubicBezTo>
                    <a:pt x="305908" y="1449526"/>
                    <a:pt x="305493" y="1449552"/>
                    <a:pt x="305081" y="1449512"/>
                  </a:cubicBezTo>
                  <a:close/>
                  <a:moveTo>
                    <a:pt x="312345" y="1420176"/>
                  </a:moveTo>
                  <a:cubicBezTo>
                    <a:pt x="310319" y="1420659"/>
                    <a:pt x="308284" y="1419408"/>
                    <a:pt x="307802" y="1417382"/>
                  </a:cubicBezTo>
                  <a:cubicBezTo>
                    <a:pt x="307693" y="1416924"/>
                    <a:pt x="307670" y="1416451"/>
                    <a:pt x="307735" y="1415985"/>
                  </a:cubicBezTo>
                  <a:cubicBezTo>
                    <a:pt x="307341" y="1413862"/>
                    <a:pt x="308744" y="1411820"/>
                    <a:pt x="310868" y="1411426"/>
                  </a:cubicBezTo>
                  <a:cubicBezTo>
                    <a:pt x="311217" y="1411361"/>
                    <a:pt x="311573" y="1411344"/>
                    <a:pt x="311927" y="1411376"/>
                  </a:cubicBezTo>
                  <a:cubicBezTo>
                    <a:pt x="314130" y="1410987"/>
                    <a:pt x="316231" y="1412459"/>
                    <a:pt x="316619" y="1414662"/>
                  </a:cubicBezTo>
                  <a:cubicBezTo>
                    <a:pt x="316672" y="1414960"/>
                    <a:pt x="316691" y="1415264"/>
                    <a:pt x="316676" y="1415566"/>
                  </a:cubicBezTo>
                  <a:cubicBezTo>
                    <a:pt x="316257" y="1418499"/>
                    <a:pt x="315419" y="1420036"/>
                    <a:pt x="312345" y="1420176"/>
                  </a:cubicBezTo>
                  <a:close/>
                  <a:moveTo>
                    <a:pt x="320308" y="1399920"/>
                  </a:moveTo>
                  <a:cubicBezTo>
                    <a:pt x="317839" y="1399920"/>
                    <a:pt x="315838" y="1397918"/>
                    <a:pt x="315838" y="1395450"/>
                  </a:cubicBezTo>
                  <a:cubicBezTo>
                    <a:pt x="315838" y="1392981"/>
                    <a:pt x="317839" y="1390979"/>
                    <a:pt x="320308" y="1390979"/>
                  </a:cubicBezTo>
                  <a:cubicBezTo>
                    <a:pt x="324778" y="1390979"/>
                    <a:pt x="327013" y="1392097"/>
                    <a:pt x="327293" y="1395170"/>
                  </a:cubicBezTo>
                  <a:cubicBezTo>
                    <a:pt x="327572" y="1398244"/>
                    <a:pt x="324639" y="1399641"/>
                    <a:pt x="320308" y="1399920"/>
                  </a:cubicBezTo>
                  <a:close/>
                  <a:moveTo>
                    <a:pt x="338748" y="1370025"/>
                  </a:moveTo>
                  <a:cubicBezTo>
                    <a:pt x="331623" y="1377848"/>
                    <a:pt x="327851" y="1381341"/>
                    <a:pt x="327013" y="1380642"/>
                  </a:cubicBezTo>
                  <a:cubicBezTo>
                    <a:pt x="326175" y="1379944"/>
                    <a:pt x="327013" y="1375054"/>
                    <a:pt x="329667" y="1366672"/>
                  </a:cubicBezTo>
                  <a:cubicBezTo>
                    <a:pt x="334122" y="1353584"/>
                    <a:pt x="337120" y="1340045"/>
                    <a:pt x="338608" y="1326300"/>
                  </a:cubicBezTo>
                  <a:cubicBezTo>
                    <a:pt x="339915" y="1321374"/>
                    <a:pt x="341939" y="1316667"/>
                    <a:pt x="344615" y="1312330"/>
                  </a:cubicBezTo>
                  <a:lnTo>
                    <a:pt x="349924" y="1329793"/>
                  </a:lnTo>
                  <a:cubicBezTo>
                    <a:pt x="353620" y="1344237"/>
                    <a:pt x="349365" y="1359557"/>
                    <a:pt x="338748" y="1370025"/>
                  </a:cubicBezTo>
                  <a:close/>
                  <a:moveTo>
                    <a:pt x="355092" y="1300177"/>
                  </a:moveTo>
                  <a:cubicBezTo>
                    <a:pt x="352628" y="1300330"/>
                    <a:pt x="350507" y="1298456"/>
                    <a:pt x="350354" y="1295992"/>
                  </a:cubicBezTo>
                  <a:cubicBezTo>
                    <a:pt x="350201" y="1293528"/>
                    <a:pt x="352074" y="1291406"/>
                    <a:pt x="354538" y="1291253"/>
                  </a:cubicBezTo>
                  <a:cubicBezTo>
                    <a:pt x="357003" y="1291100"/>
                    <a:pt x="359124" y="1292974"/>
                    <a:pt x="359277" y="1295438"/>
                  </a:cubicBezTo>
                  <a:cubicBezTo>
                    <a:pt x="359280" y="1295481"/>
                    <a:pt x="359282" y="1295524"/>
                    <a:pt x="359283" y="1295567"/>
                  </a:cubicBezTo>
                  <a:cubicBezTo>
                    <a:pt x="359835" y="1297655"/>
                    <a:pt x="358589" y="1299796"/>
                    <a:pt x="356501" y="1300348"/>
                  </a:cubicBezTo>
                  <a:cubicBezTo>
                    <a:pt x="356042" y="1300470"/>
                    <a:pt x="355565" y="1300506"/>
                    <a:pt x="355092" y="13004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7" name="Google Shape;357;p34"/>
            <p:cNvSpPr/>
            <p:nvPr/>
          </p:nvSpPr>
          <p:spPr>
            <a:xfrm>
              <a:off x="5419698" y="4603002"/>
              <a:ext cx="1194266" cy="1779332"/>
            </a:xfrm>
            <a:custGeom>
              <a:rect b="b" l="l" r="r" t="t"/>
              <a:pathLst>
                <a:path extrusionOk="0" h="1779332" w="1194266">
                  <a:moveTo>
                    <a:pt x="1182934" y="322227"/>
                  </a:moveTo>
                  <a:cubicBezTo>
                    <a:pt x="1167101" y="193147"/>
                    <a:pt x="1148475" y="100482"/>
                    <a:pt x="1127055" y="44231"/>
                  </a:cubicBezTo>
                  <a:cubicBezTo>
                    <a:pt x="1123627" y="30102"/>
                    <a:pt x="1116981" y="16954"/>
                    <a:pt x="1107637" y="5815"/>
                  </a:cubicBezTo>
                  <a:cubicBezTo>
                    <a:pt x="1097979" y="633"/>
                    <a:pt x="1086887" y="-1232"/>
                    <a:pt x="1076066" y="506"/>
                  </a:cubicBezTo>
                  <a:cubicBezTo>
                    <a:pt x="1068429" y="506"/>
                    <a:pt x="916486" y="24487"/>
                    <a:pt x="620236" y="72450"/>
                  </a:cubicBezTo>
                  <a:cubicBezTo>
                    <a:pt x="205897" y="139877"/>
                    <a:pt x="-900" y="180575"/>
                    <a:pt x="-155" y="194545"/>
                  </a:cubicBezTo>
                  <a:cubicBezTo>
                    <a:pt x="683" y="209911"/>
                    <a:pt x="13116" y="271145"/>
                    <a:pt x="37143" y="378245"/>
                  </a:cubicBezTo>
                  <a:cubicBezTo>
                    <a:pt x="61172" y="485346"/>
                    <a:pt x="74862" y="541877"/>
                    <a:pt x="78214" y="547837"/>
                  </a:cubicBezTo>
                  <a:cubicBezTo>
                    <a:pt x="84574" y="551560"/>
                    <a:pt x="92069" y="552850"/>
                    <a:pt x="99309" y="551469"/>
                  </a:cubicBezTo>
                  <a:cubicBezTo>
                    <a:pt x="117934" y="550445"/>
                    <a:pt x="161660" y="543553"/>
                    <a:pt x="230484" y="530794"/>
                  </a:cubicBezTo>
                  <a:cubicBezTo>
                    <a:pt x="316257" y="514216"/>
                    <a:pt x="366874" y="505462"/>
                    <a:pt x="382334" y="504531"/>
                  </a:cubicBezTo>
                  <a:cubicBezTo>
                    <a:pt x="386990" y="505928"/>
                    <a:pt x="350622" y="650513"/>
                    <a:pt x="273231" y="938288"/>
                  </a:cubicBezTo>
                  <a:cubicBezTo>
                    <a:pt x="195839" y="1226063"/>
                    <a:pt x="143080" y="1413209"/>
                    <a:pt x="114954" y="1499728"/>
                  </a:cubicBezTo>
                  <a:cubicBezTo>
                    <a:pt x="85712" y="1594070"/>
                    <a:pt x="71742" y="1658237"/>
                    <a:pt x="73046" y="1692230"/>
                  </a:cubicBezTo>
                  <a:cubicBezTo>
                    <a:pt x="74163" y="1713743"/>
                    <a:pt x="80170" y="1725058"/>
                    <a:pt x="91066" y="1726036"/>
                  </a:cubicBezTo>
                  <a:cubicBezTo>
                    <a:pt x="109687" y="1727375"/>
                    <a:pt x="128222" y="1722459"/>
                    <a:pt x="143732" y="1712067"/>
                  </a:cubicBezTo>
                  <a:cubicBezTo>
                    <a:pt x="179774" y="1691671"/>
                    <a:pt x="198214" y="1689855"/>
                    <a:pt x="199610" y="1706898"/>
                  </a:cubicBezTo>
                  <a:cubicBezTo>
                    <a:pt x="199610" y="1714581"/>
                    <a:pt x="205338" y="1720868"/>
                    <a:pt x="215816" y="1727014"/>
                  </a:cubicBezTo>
                  <a:cubicBezTo>
                    <a:pt x="226293" y="1733161"/>
                    <a:pt x="231462" y="1738609"/>
                    <a:pt x="231740" y="1744756"/>
                  </a:cubicBezTo>
                  <a:cubicBezTo>
                    <a:pt x="232020" y="1750902"/>
                    <a:pt x="245710" y="1757188"/>
                    <a:pt x="270995" y="1763615"/>
                  </a:cubicBezTo>
                  <a:cubicBezTo>
                    <a:pt x="293438" y="1769637"/>
                    <a:pt x="316638" y="1772367"/>
                    <a:pt x="339865" y="1771717"/>
                  </a:cubicBezTo>
                  <a:cubicBezTo>
                    <a:pt x="348622" y="1771641"/>
                    <a:pt x="357255" y="1769638"/>
                    <a:pt x="365150" y="1765849"/>
                  </a:cubicBezTo>
                  <a:cubicBezTo>
                    <a:pt x="374091" y="1760681"/>
                    <a:pt x="380517" y="1757328"/>
                    <a:pt x="384290" y="1755512"/>
                  </a:cubicBezTo>
                  <a:cubicBezTo>
                    <a:pt x="388061" y="1753696"/>
                    <a:pt x="390855" y="1753976"/>
                    <a:pt x="392531" y="1756350"/>
                  </a:cubicBezTo>
                  <a:cubicBezTo>
                    <a:pt x="394477" y="1760254"/>
                    <a:pt x="395482" y="1764560"/>
                    <a:pt x="395465" y="1768923"/>
                  </a:cubicBezTo>
                  <a:cubicBezTo>
                    <a:pt x="400913" y="1785687"/>
                    <a:pt x="412368" y="1781915"/>
                    <a:pt x="429691" y="1757887"/>
                  </a:cubicBezTo>
                  <a:cubicBezTo>
                    <a:pt x="438991" y="1742421"/>
                    <a:pt x="452989" y="1730331"/>
                    <a:pt x="469644" y="1723382"/>
                  </a:cubicBezTo>
                  <a:cubicBezTo>
                    <a:pt x="484870" y="1717934"/>
                    <a:pt x="494231" y="1703545"/>
                    <a:pt x="497583" y="1680076"/>
                  </a:cubicBezTo>
                  <a:cubicBezTo>
                    <a:pt x="500933" y="1655463"/>
                    <a:pt x="508344" y="1631576"/>
                    <a:pt x="519516" y="1609390"/>
                  </a:cubicBezTo>
                  <a:cubicBezTo>
                    <a:pt x="532088" y="1583965"/>
                    <a:pt x="563287" y="1483384"/>
                    <a:pt x="613112" y="1307645"/>
                  </a:cubicBezTo>
                  <a:cubicBezTo>
                    <a:pt x="636767" y="1222803"/>
                    <a:pt x="658420" y="1146669"/>
                    <a:pt x="678071" y="1079242"/>
                  </a:cubicBezTo>
                  <a:cubicBezTo>
                    <a:pt x="697721" y="1011815"/>
                    <a:pt x="714764" y="951280"/>
                    <a:pt x="729200" y="897636"/>
                  </a:cubicBezTo>
                  <a:cubicBezTo>
                    <a:pt x="767197" y="730001"/>
                    <a:pt x="799281" y="615450"/>
                    <a:pt x="825450" y="553984"/>
                  </a:cubicBezTo>
                  <a:cubicBezTo>
                    <a:pt x="832087" y="535512"/>
                    <a:pt x="840954" y="517920"/>
                    <a:pt x="851853" y="501597"/>
                  </a:cubicBezTo>
                  <a:cubicBezTo>
                    <a:pt x="857415" y="494010"/>
                    <a:pt x="866071" y="489298"/>
                    <a:pt x="875462" y="488745"/>
                  </a:cubicBezTo>
                  <a:cubicBezTo>
                    <a:pt x="893775" y="487657"/>
                    <a:pt x="911683" y="482907"/>
                    <a:pt x="928128" y="474776"/>
                  </a:cubicBezTo>
                  <a:cubicBezTo>
                    <a:pt x="962387" y="457655"/>
                    <a:pt x="999819" y="447810"/>
                    <a:pt x="1038069" y="445858"/>
                  </a:cubicBezTo>
                  <a:cubicBezTo>
                    <a:pt x="1047514" y="444943"/>
                    <a:pt x="1057047" y="446087"/>
                    <a:pt x="1066008" y="449211"/>
                  </a:cubicBezTo>
                  <a:cubicBezTo>
                    <a:pt x="1078580" y="454706"/>
                    <a:pt x="1087893" y="453448"/>
                    <a:pt x="1093947" y="445439"/>
                  </a:cubicBezTo>
                  <a:cubicBezTo>
                    <a:pt x="1098278" y="439013"/>
                    <a:pt x="1102748" y="436499"/>
                    <a:pt x="1107917" y="437756"/>
                  </a:cubicBezTo>
                  <a:cubicBezTo>
                    <a:pt x="1111129" y="442226"/>
                    <a:pt x="1126357" y="436778"/>
                    <a:pt x="1153458" y="421551"/>
                  </a:cubicBezTo>
                  <a:lnTo>
                    <a:pt x="1194109" y="40087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8" name="Google Shape;358;p34"/>
            <p:cNvSpPr/>
            <p:nvPr/>
          </p:nvSpPr>
          <p:spPr>
            <a:xfrm>
              <a:off x="6604539" y="4460433"/>
              <a:ext cx="1056403" cy="1817546"/>
            </a:xfrm>
            <a:custGeom>
              <a:rect b="b" l="l" r="r" t="t"/>
              <a:pathLst>
                <a:path extrusionOk="0" h="1817546" w="1056403">
                  <a:moveTo>
                    <a:pt x="1055734" y="1037132"/>
                  </a:moveTo>
                  <a:cubicBezTo>
                    <a:pt x="1055380" y="1023818"/>
                    <a:pt x="1053978" y="1010552"/>
                    <a:pt x="1051544" y="997458"/>
                  </a:cubicBezTo>
                  <a:cubicBezTo>
                    <a:pt x="1047547" y="953021"/>
                    <a:pt x="1032412" y="910308"/>
                    <a:pt x="1007539" y="873268"/>
                  </a:cubicBezTo>
                  <a:cubicBezTo>
                    <a:pt x="973377" y="829199"/>
                    <a:pt x="932451" y="790820"/>
                    <a:pt x="886283" y="759555"/>
                  </a:cubicBezTo>
                  <a:cubicBezTo>
                    <a:pt x="815596" y="707029"/>
                    <a:pt x="721161" y="681511"/>
                    <a:pt x="602978" y="683002"/>
                  </a:cubicBezTo>
                  <a:lnTo>
                    <a:pt x="492059" y="684259"/>
                  </a:lnTo>
                  <a:lnTo>
                    <a:pt x="550732" y="616925"/>
                  </a:lnTo>
                  <a:cubicBezTo>
                    <a:pt x="588636" y="575109"/>
                    <a:pt x="627658" y="535389"/>
                    <a:pt x="667797" y="497764"/>
                  </a:cubicBezTo>
                  <a:cubicBezTo>
                    <a:pt x="707937" y="460139"/>
                    <a:pt x="732477" y="441140"/>
                    <a:pt x="741418" y="440768"/>
                  </a:cubicBezTo>
                  <a:cubicBezTo>
                    <a:pt x="748821" y="440768"/>
                    <a:pt x="752453" y="438114"/>
                    <a:pt x="752174" y="433643"/>
                  </a:cubicBezTo>
                  <a:cubicBezTo>
                    <a:pt x="751895" y="429173"/>
                    <a:pt x="774386" y="406682"/>
                    <a:pt x="819927" y="370221"/>
                  </a:cubicBezTo>
                  <a:cubicBezTo>
                    <a:pt x="869659" y="330827"/>
                    <a:pt x="894059" y="301491"/>
                    <a:pt x="893128" y="282213"/>
                  </a:cubicBezTo>
                  <a:cubicBezTo>
                    <a:pt x="893128" y="267544"/>
                    <a:pt x="882511" y="247288"/>
                    <a:pt x="863372" y="221724"/>
                  </a:cubicBezTo>
                  <a:cubicBezTo>
                    <a:pt x="764187" y="72714"/>
                    <a:pt x="704956" y="-1232"/>
                    <a:pt x="685678" y="-114"/>
                  </a:cubicBezTo>
                  <a:cubicBezTo>
                    <a:pt x="676877" y="-114"/>
                    <a:pt x="659555" y="9386"/>
                    <a:pt x="633851" y="26987"/>
                  </a:cubicBezTo>
                  <a:cubicBezTo>
                    <a:pt x="628123" y="31737"/>
                    <a:pt x="619881" y="38023"/>
                    <a:pt x="608286" y="46125"/>
                  </a:cubicBezTo>
                  <a:lnTo>
                    <a:pt x="567495" y="74763"/>
                  </a:lnTo>
                  <a:cubicBezTo>
                    <a:pt x="551849" y="85939"/>
                    <a:pt x="539556" y="94600"/>
                    <a:pt x="531174" y="101026"/>
                  </a:cubicBezTo>
                  <a:cubicBezTo>
                    <a:pt x="425034" y="179487"/>
                    <a:pt x="328368" y="270011"/>
                    <a:pt x="243120" y="370780"/>
                  </a:cubicBezTo>
                  <a:cubicBezTo>
                    <a:pt x="179292" y="445763"/>
                    <a:pt x="121774" y="525896"/>
                    <a:pt x="71154" y="610359"/>
                  </a:cubicBezTo>
                  <a:cubicBezTo>
                    <a:pt x="22167" y="692780"/>
                    <a:pt x="-1582" y="749497"/>
                    <a:pt x="-91" y="780509"/>
                  </a:cubicBezTo>
                  <a:cubicBezTo>
                    <a:pt x="747" y="796714"/>
                    <a:pt x="18907" y="832057"/>
                    <a:pt x="54111" y="886400"/>
                  </a:cubicBezTo>
                  <a:cubicBezTo>
                    <a:pt x="89314" y="940741"/>
                    <a:pt x="122143" y="987959"/>
                    <a:pt x="151899" y="1027772"/>
                  </a:cubicBezTo>
                  <a:cubicBezTo>
                    <a:pt x="172480" y="1054873"/>
                    <a:pt x="195344" y="1067772"/>
                    <a:pt x="220489" y="1066468"/>
                  </a:cubicBezTo>
                  <a:cubicBezTo>
                    <a:pt x="242561" y="1065351"/>
                    <a:pt x="290757" y="1054035"/>
                    <a:pt x="365075" y="1032522"/>
                  </a:cubicBezTo>
                  <a:cubicBezTo>
                    <a:pt x="464259" y="1003931"/>
                    <a:pt x="534480" y="988518"/>
                    <a:pt x="575737" y="986282"/>
                  </a:cubicBezTo>
                  <a:cubicBezTo>
                    <a:pt x="615551" y="984326"/>
                    <a:pt x="645585" y="996061"/>
                    <a:pt x="664025" y="1021765"/>
                  </a:cubicBezTo>
                  <a:cubicBezTo>
                    <a:pt x="671441" y="1033629"/>
                    <a:pt x="675942" y="1047082"/>
                    <a:pt x="677157" y="1061020"/>
                  </a:cubicBezTo>
                  <a:cubicBezTo>
                    <a:pt x="678833" y="1093429"/>
                    <a:pt x="663187" y="1121648"/>
                    <a:pt x="630499" y="1144838"/>
                  </a:cubicBezTo>
                  <a:cubicBezTo>
                    <a:pt x="549195" y="1205280"/>
                    <a:pt x="417973" y="1286676"/>
                    <a:pt x="236833" y="1389027"/>
                  </a:cubicBezTo>
                  <a:cubicBezTo>
                    <a:pt x="169221" y="1426280"/>
                    <a:pt x="135647" y="1449562"/>
                    <a:pt x="136113" y="1458875"/>
                  </a:cubicBezTo>
                  <a:cubicBezTo>
                    <a:pt x="136113" y="1463346"/>
                    <a:pt x="140164" y="1467536"/>
                    <a:pt x="147847" y="1471588"/>
                  </a:cubicBezTo>
                  <a:cubicBezTo>
                    <a:pt x="153166" y="1474979"/>
                    <a:pt x="157886" y="1479227"/>
                    <a:pt x="161816" y="1484160"/>
                  </a:cubicBezTo>
                  <a:cubicBezTo>
                    <a:pt x="163354" y="1487094"/>
                    <a:pt x="163493" y="1489329"/>
                    <a:pt x="161816" y="1490866"/>
                  </a:cubicBezTo>
                  <a:cubicBezTo>
                    <a:pt x="158598" y="1493686"/>
                    <a:pt x="155029" y="1496081"/>
                    <a:pt x="151199" y="1497990"/>
                  </a:cubicBezTo>
                  <a:cubicBezTo>
                    <a:pt x="135267" y="1507410"/>
                    <a:pt x="117041" y="1512245"/>
                    <a:pt x="98534" y="1511960"/>
                  </a:cubicBezTo>
                  <a:cubicBezTo>
                    <a:pt x="74926" y="1513217"/>
                    <a:pt x="63470" y="1518945"/>
                    <a:pt x="64029" y="1529282"/>
                  </a:cubicBezTo>
                  <a:cubicBezTo>
                    <a:pt x="64588" y="1539620"/>
                    <a:pt x="71293" y="1542135"/>
                    <a:pt x="84285" y="1537105"/>
                  </a:cubicBezTo>
                  <a:cubicBezTo>
                    <a:pt x="89277" y="1535333"/>
                    <a:pt x="94501" y="1534297"/>
                    <a:pt x="99791" y="1534032"/>
                  </a:cubicBezTo>
                  <a:lnTo>
                    <a:pt x="101887" y="1534032"/>
                  </a:lnTo>
                  <a:cubicBezTo>
                    <a:pt x="101887" y="1539899"/>
                    <a:pt x="68499" y="1561971"/>
                    <a:pt x="1027" y="1598991"/>
                  </a:cubicBezTo>
                  <a:lnTo>
                    <a:pt x="15973" y="1631540"/>
                  </a:lnTo>
                  <a:cubicBezTo>
                    <a:pt x="25591" y="1646730"/>
                    <a:pt x="31745" y="1663853"/>
                    <a:pt x="33994" y="1681691"/>
                  </a:cubicBezTo>
                  <a:cubicBezTo>
                    <a:pt x="37357" y="1697824"/>
                    <a:pt x="45033" y="1712743"/>
                    <a:pt x="56206" y="1724857"/>
                  </a:cubicBezTo>
                  <a:cubicBezTo>
                    <a:pt x="70176" y="1743437"/>
                    <a:pt x="74088" y="1758664"/>
                    <a:pt x="67382" y="1770817"/>
                  </a:cubicBezTo>
                  <a:cubicBezTo>
                    <a:pt x="60676" y="1782971"/>
                    <a:pt x="61375" y="1791492"/>
                    <a:pt x="65426" y="1796522"/>
                  </a:cubicBezTo>
                  <a:cubicBezTo>
                    <a:pt x="69477" y="1801550"/>
                    <a:pt x="77021" y="1800014"/>
                    <a:pt x="88476" y="1792051"/>
                  </a:cubicBezTo>
                  <a:cubicBezTo>
                    <a:pt x="92588" y="1789532"/>
                    <a:pt x="96940" y="1787426"/>
                    <a:pt x="101467" y="1785765"/>
                  </a:cubicBezTo>
                  <a:cubicBezTo>
                    <a:pt x="104262" y="1784927"/>
                    <a:pt x="105799" y="1785765"/>
                    <a:pt x="105938" y="1786743"/>
                  </a:cubicBezTo>
                  <a:cubicBezTo>
                    <a:pt x="106078" y="1787721"/>
                    <a:pt x="111107" y="1786743"/>
                    <a:pt x="121305" y="1783669"/>
                  </a:cubicBezTo>
                  <a:cubicBezTo>
                    <a:pt x="131503" y="1780596"/>
                    <a:pt x="143098" y="1775986"/>
                    <a:pt x="156089" y="1770817"/>
                  </a:cubicBezTo>
                  <a:lnTo>
                    <a:pt x="201630" y="1748606"/>
                  </a:lnTo>
                  <a:lnTo>
                    <a:pt x="201630" y="1784088"/>
                  </a:lnTo>
                  <a:cubicBezTo>
                    <a:pt x="199983" y="1793783"/>
                    <a:pt x="201247" y="1803749"/>
                    <a:pt x="205263" y="1812726"/>
                  </a:cubicBezTo>
                  <a:cubicBezTo>
                    <a:pt x="209214" y="1817175"/>
                    <a:pt x="215550" y="1818633"/>
                    <a:pt x="221048" y="1816358"/>
                  </a:cubicBezTo>
                  <a:cubicBezTo>
                    <a:pt x="260986" y="1807871"/>
                    <a:pt x="301450" y="1802084"/>
                    <a:pt x="342165" y="1799036"/>
                  </a:cubicBezTo>
                  <a:cubicBezTo>
                    <a:pt x="365727" y="1797919"/>
                    <a:pt x="402979" y="1784973"/>
                    <a:pt x="453922" y="1760200"/>
                  </a:cubicBezTo>
                  <a:cubicBezTo>
                    <a:pt x="514550" y="1733379"/>
                    <a:pt x="546401" y="1719921"/>
                    <a:pt x="549474" y="1719828"/>
                  </a:cubicBezTo>
                  <a:cubicBezTo>
                    <a:pt x="565679" y="1718990"/>
                    <a:pt x="604514" y="1698129"/>
                    <a:pt x="665981" y="1657244"/>
                  </a:cubicBezTo>
                  <a:cubicBezTo>
                    <a:pt x="715160" y="1625963"/>
                    <a:pt x="761611" y="1590587"/>
                    <a:pt x="804839" y="1551494"/>
                  </a:cubicBezTo>
                  <a:cubicBezTo>
                    <a:pt x="814727" y="1543926"/>
                    <a:pt x="824065" y="1535663"/>
                    <a:pt x="832779" y="1526768"/>
                  </a:cubicBezTo>
                  <a:cubicBezTo>
                    <a:pt x="848239" y="1511960"/>
                    <a:pt x="861649" y="1499807"/>
                    <a:pt x="873011" y="1490307"/>
                  </a:cubicBezTo>
                  <a:cubicBezTo>
                    <a:pt x="934838" y="1434707"/>
                    <a:pt x="982289" y="1364969"/>
                    <a:pt x="1011311" y="1287049"/>
                  </a:cubicBezTo>
                  <a:cubicBezTo>
                    <a:pt x="1044147" y="1207974"/>
                    <a:pt x="1059309" y="1122679"/>
                    <a:pt x="1055734" y="1037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9" name="Google Shape;359;p34"/>
            <p:cNvSpPr/>
            <p:nvPr/>
          </p:nvSpPr>
          <p:spPr>
            <a:xfrm>
              <a:off x="1205199" y="1754806"/>
              <a:ext cx="3451898" cy="1540443"/>
            </a:xfrm>
            <a:custGeom>
              <a:rect b="b" l="l" r="r" t="t"/>
              <a:pathLst>
                <a:path extrusionOk="0" h="1540443" w="3451898">
                  <a:moveTo>
                    <a:pt x="10041" y="1364987"/>
                  </a:moveTo>
                  <a:cubicBezTo>
                    <a:pt x="16327" y="1369178"/>
                    <a:pt x="22753" y="1372111"/>
                    <a:pt x="29040" y="1375743"/>
                  </a:cubicBezTo>
                  <a:cubicBezTo>
                    <a:pt x="26525" y="1398653"/>
                    <a:pt x="91903" y="1387897"/>
                    <a:pt x="102520" y="1389713"/>
                  </a:cubicBezTo>
                  <a:cubicBezTo>
                    <a:pt x="116490" y="1391669"/>
                    <a:pt x="158399" y="1396698"/>
                    <a:pt x="172368" y="1398234"/>
                  </a:cubicBezTo>
                  <a:cubicBezTo>
                    <a:pt x="170552" y="1427012"/>
                    <a:pt x="42032" y="1431901"/>
                    <a:pt x="53766" y="1438467"/>
                  </a:cubicBezTo>
                  <a:cubicBezTo>
                    <a:pt x="74537" y="1450174"/>
                    <a:pt x="97828" y="1456691"/>
                    <a:pt x="121659" y="1457466"/>
                  </a:cubicBezTo>
                  <a:cubicBezTo>
                    <a:pt x="172508" y="1458164"/>
                    <a:pt x="268898" y="1452576"/>
                    <a:pt x="320027" y="1451040"/>
                  </a:cubicBezTo>
                  <a:lnTo>
                    <a:pt x="320027" y="1451040"/>
                  </a:lnTo>
                  <a:cubicBezTo>
                    <a:pt x="324337" y="1450165"/>
                    <a:pt x="328540" y="1452951"/>
                    <a:pt x="329414" y="1457260"/>
                  </a:cubicBezTo>
                  <a:cubicBezTo>
                    <a:pt x="329577" y="1458063"/>
                    <a:pt x="329615" y="1458886"/>
                    <a:pt x="329527" y="1459701"/>
                  </a:cubicBezTo>
                  <a:cubicBezTo>
                    <a:pt x="329527" y="1468083"/>
                    <a:pt x="342099" y="1483729"/>
                    <a:pt x="367245" y="1506639"/>
                  </a:cubicBezTo>
                  <a:cubicBezTo>
                    <a:pt x="391971" y="1529549"/>
                    <a:pt x="409154" y="1540725"/>
                    <a:pt x="416977" y="1540306"/>
                  </a:cubicBezTo>
                  <a:cubicBezTo>
                    <a:pt x="428270" y="1539142"/>
                    <a:pt x="438846" y="1534223"/>
                    <a:pt x="447011" y="1526336"/>
                  </a:cubicBezTo>
                  <a:cubicBezTo>
                    <a:pt x="450903" y="1522865"/>
                    <a:pt x="455793" y="1520714"/>
                    <a:pt x="460981" y="1520189"/>
                  </a:cubicBezTo>
                  <a:cubicBezTo>
                    <a:pt x="465137" y="1520176"/>
                    <a:pt x="469227" y="1521234"/>
                    <a:pt x="472855" y="1523263"/>
                  </a:cubicBezTo>
                  <a:cubicBezTo>
                    <a:pt x="475926" y="1525049"/>
                    <a:pt x="479368" y="1526100"/>
                    <a:pt x="482913" y="1526336"/>
                  </a:cubicBezTo>
                  <a:cubicBezTo>
                    <a:pt x="486545" y="1526336"/>
                    <a:pt x="491854" y="1522285"/>
                    <a:pt x="498699" y="1514741"/>
                  </a:cubicBezTo>
                  <a:cubicBezTo>
                    <a:pt x="508897" y="1502029"/>
                    <a:pt x="518955" y="1497978"/>
                    <a:pt x="528873" y="1502308"/>
                  </a:cubicBezTo>
                  <a:cubicBezTo>
                    <a:pt x="537145" y="1507984"/>
                    <a:pt x="548194" y="1507412"/>
                    <a:pt x="555835" y="1500911"/>
                  </a:cubicBezTo>
                  <a:cubicBezTo>
                    <a:pt x="562727" y="1493368"/>
                    <a:pt x="569292" y="1491831"/>
                    <a:pt x="575532" y="1496301"/>
                  </a:cubicBezTo>
                  <a:cubicBezTo>
                    <a:pt x="585616" y="1499595"/>
                    <a:pt x="596561" y="1499048"/>
                    <a:pt x="606265" y="1494765"/>
                  </a:cubicBezTo>
                  <a:cubicBezTo>
                    <a:pt x="623938" y="1487996"/>
                    <a:pt x="637325" y="1473208"/>
                    <a:pt x="642307" y="1454951"/>
                  </a:cubicBezTo>
                  <a:cubicBezTo>
                    <a:pt x="647277" y="1443493"/>
                    <a:pt x="653018" y="1432385"/>
                    <a:pt x="659490" y="1421703"/>
                  </a:cubicBezTo>
                  <a:cubicBezTo>
                    <a:pt x="696090" y="1418351"/>
                    <a:pt x="722912" y="1415836"/>
                    <a:pt x="727662" y="1415138"/>
                  </a:cubicBezTo>
                  <a:cubicBezTo>
                    <a:pt x="785216" y="1408991"/>
                    <a:pt x="833272" y="1421703"/>
                    <a:pt x="890827" y="1415138"/>
                  </a:cubicBezTo>
                  <a:lnTo>
                    <a:pt x="894179" y="1408013"/>
                  </a:lnTo>
                  <a:cubicBezTo>
                    <a:pt x="939441" y="1409410"/>
                    <a:pt x="986519" y="1411506"/>
                    <a:pt x="1034575" y="1413042"/>
                  </a:cubicBezTo>
                  <a:cubicBezTo>
                    <a:pt x="1122304" y="1408944"/>
                    <a:pt x="1209521" y="1404288"/>
                    <a:pt x="1296226" y="1399073"/>
                  </a:cubicBezTo>
                  <a:cubicBezTo>
                    <a:pt x="1293711" y="1396698"/>
                    <a:pt x="1292314" y="1394463"/>
                    <a:pt x="1300836" y="1393205"/>
                  </a:cubicBezTo>
                  <a:cubicBezTo>
                    <a:pt x="1336877" y="1389992"/>
                    <a:pt x="1387308" y="1390691"/>
                    <a:pt x="1439275" y="1389433"/>
                  </a:cubicBezTo>
                  <a:lnTo>
                    <a:pt x="1462045" y="1387478"/>
                  </a:lnTo>
                  <a:cubicBezTo>
                    <a:pt x="1465414" y="1386919"/>
                    <a:pt x="1468318" y="1384793"/>
                    <a:pt x="1469868" y="1381750"/>
                  </a:cubicBezTo>
                  <a:cubicBezTo>
                    <a:pt x="1493338" y="1381750"/>
                    <a:pt x="1514292" y="1381052"/>
                    <a:pt x="1533710" y="1381052"/>
                  </a:cubicBezTo>
                  <a:lnTo>
                    <a:pt x="1537482" y="1381052"/>
                  </a:lnTo>
                  <a:cubicBezTo>
                    <a:pt x="1554653" y="1381942"/>
                    <a:pt x="1571858" y="1381942"/>
                    <a:pt x="1589030" y="1381052"/>
                  </a:cubicBezTo>
                  <a:cubicBezTo>
                    <a:pt x="1617551" y="1379334"/>
                    <a:pt x="1645848" y="1374938"/>
                    <a:pt x="1673546" y="1367920"/>
                  </a:cubicBezTo>
                  <a:cubicBezTo>
                    <a:pt x="1882252" y="1348503"/>
                    <a:pt x="2095289" y="1327827"/>
                    <a:pt x="2322994" y="1306594"/>
                  </a:cubicBezTo>
                  <a:cubicBezTo>
                    <a:pt x="2366021" y="1300307"/>
                    <a:pt x="2409187" y="1294161"/>
                    <a:pt x="2451515" y="1289271"/>
                  </a:cubicBezTo>
                  <a:lnTo>
                    <a:pt x="2457243" y="1293322"/>
                  </a:lnTo>
                  <a:cubicBezTo>
                    <a:pt x="2495322" y="1313159"/>
                    <a:pt x="2535998" y="1327549"/>
                    <a:pt x="2578080" y="1336070"/>
                  </a:cubicBezTo>
                  <a:cubicBezTo>
                    <a:pt x="2621776" y="1347670"/>
                    <a:pt x="2666841" y="1353309"/>
                    <a:pt x="2712049" y="1352833"/>
                  </a:cubicBezTo>
                  <a:cubicBezTo>
                    <a:pt x="2741568" y="1349913"/>
                    <a:pt x="2770694" y="1343872"/>
                    <a:pt x="2798940" y="1334812"/>
                  </a:cubicBezTo>
                  <a:cubicBezTo>
                    <a:pt x="2822810" y="1329309"/>
                    <a:pt x="2845800" y="1320517"/>
                    <a:pt x="2867252" y="1308689"/>
                  </a:cubicBezTo>
                  <a:cubicBezTo>
                    <a:pt x="2886601" y="1295117"/>
                    <a:pt x="2906858" y="1282888"/>
                    <a:pt x="2927880" y="1272089"/>
                  </a:cubicBezTo>
                  <a:cubicBezTo>
                    <a:pt x="2943666" y="1263288"/>
                    <a:pt x="2955819" y="1256582"/>
                    <a:pt x="2965737" y="1251833"/>
                  </a:cubicBezTo>
                  <a:lnTo>
                    <a:pt x="2987949" y="1250715"/>
                  </a:lnTo>
                  <a:lnTo>
                    <a:pt x="2987949" y="1247921"/>
                  </a:lnTo>
                  <a:lnTo>
                    <a:pt x="2973980" y="1247921"/>
                  </a:lnTo>
                  <a:cubicBezTo>
                    <a:pt x="2978107" y="1245654"/>
                    <a:pt x="2982525" y="1243962"/>
                    <a:pt x="2987111" y="1242892"/>
                  </a:cubicBezTo>
                  <a:cubicBezTo>
                    <a:pt x="2989677" y="1242137"/>
                    <a:pt x="2992057" y="1240852"/>
                    <a:pt x="2994096" y="1239120"/>
                  </a:cubicBezTo>
                  <a:cubicBezTo>
                    <a:pt x="3041872" y="1238282"/>
                    <a:pt x="3089508" y="1237304"/>
                    <a:pt x="3137285" y="1236186"/>
                  </a:cubicBezTo>
                  <a:cubicBezTo>
                    <a:pt x="3142007" y="1235060"/>
                    <a:pt x="3146497" y="1233122"/>
                    <a:pt x="3150556" y="1230459"/>
                  </a:cubicBezTo>
                  <a:lnTo>
                    <a:pt x="3156004" y="1235767"/>
                  </a:lnTo>
                  <a:lnTo>
                    <a:pt x="3167319" y="1224732"/>
                  </a:lnTo>
                  <a:cubicBezTo>
                    <a:pt x="3179752" y="1241355"/>
                    <a:pt x="3199310" y="1235488"/>
                    <a:pt x="3216493" y="1233952"/>
                  </a:cubicBezTo>
                  <a:cubicBezTo>
                    <a:pt x="3218570" y="1230102"/>
                    <a:pt x="3222006" y="1227164"/>
                    <a:pt x="3226132" y="1225709"/>
                  </a:cubicBezTo>
                  <a:cubicBezTo>
                    <a:pt x="3232786" y="1224279"/>
                    <a:pt x="3239583" y="1223623"/>
                    <a:pt x="3246388" y="1223754"/>
                  </a:cubicBezTo>
                  <a:cubicBezTo>
                    <a:pt x="3296259" y="1222636"/>
                    <a:pt x="3346270" y="1221798"/>
                    <a:pt x="3396142" y="1220541"/>
                  </a:cubicBezTo>
                  <a:cubicBezTo>
                    <a:pt x="3398489" y="1220197"/>
                    <a:pt x="3400732" y="1219339"/>
                    <a:pt x="3402708" y="1218026"/>
                  </a:cubicBezTo>
                  <a:cubicBezTo>
                    <a:pt x="3398936" y="1208108"/>
                    <a:pt x="3408994" y="1211600"/>
                    <a:pt x="3413185" y="1209784"/>
                  </a:cubicBezTo>
                  <a:lnTo>
                    <a:pt x="3439727" y="1198329"/>
                  </a:lnTo>
                  <a:lnTo>
                    <a:pt x="3425758" y="1193439"/>
                  </a:lnTo>
                  <a:lnTo>
                    <a:pt x="3451741" y="1189109"/>
                  </a:lnTo>
                  <a:lnTo>
                    <a:pt x="3451043" y="1185896"/>
                  </a:lnTo>
                  <a:lnTo>
                    <a:pt x="3423103" y="1184638"/>
                  </a:lnTo>
                  <a:cubicBezTo>
                    <a:pt x="3423172" y="1184082"/>
                    <a:pt x="3423172" y="1183519"/>
                    <a:pt x="3423103" y="1182962"/>
                  </a:cubicBezTo>
                  <a:lnTo>
                    <a:pt x="3444477" y="1181426"/>
                  </a:lnTo>
                  <a:lnTo>
                    <a:pt x="3444477" y="1178073"/>
                  </a:lnTo>
                  <a:lnTo>
                    <a:pt x="3334396" y="1173742"/>
                  </a:lnTo>
                  <a:cubicBezTo>
                    <a:pt x="3334327" y="1172393"/>
                    <a:pt x="3334327" y="1171040"/>
                    <a:pt x="3334396" y="1169691"/>
                  </a:cubicBezTo>
                  <a:lnTo>
                    <a:pt x="3405083" y="1169691"/>
                  </a:lnTo>
                  <a:lnTo>
                    <a:pt x="3405083" y="1166059"/>
                  </a:lnTo>
                  <a:lnTo>
                    <a:pt x="3376026" y="1163125"/>
                  </a:lnTo>
                  <a:lnTo>
                    <a:pt x="3429669" y="1156699"/>
                  </a:lnTo>
                  <a:lnTo>
                    <a:pt x="3429669" y="1152508"/>
                  </a:lnTo>
                  <a:lnTo>
                    <a:pt x="3395863" y="1148457"/>
                  </a:lnTo>
                  <a:cubicBezTo>
                    <a:pt x="3395932" y="1147341"/>
                    <a:pt x="3395932" y="1146221"/>
                    <a:pt x="3395863" y="1145104"/>
                  </a:cubicBezTo>
                  <a:lnTo>
                    <a:pt x="3432323" y="1145105"/>
                  </a:lnTo>
                  <a:cubicBezTo>
                    <a:pt x="3432323" y="1143568"/>
                    <a:pt x="3432323" y="1142171"/>
                    <a:pt x="3432323" y="1140634"/>
                  </a:cubicBezTo>
                  <a:cubicBezTo>
                    <a:pt x="3420170" y="1138958"/>
                    <a:pt x="3408016" y="1136862"/>
                    <a:pt x="3395723" y="1135885"/>
                  </a:cubicBezTo>
                  <a:cubicBezTo>
                    <a:pt x="3383430" y="1134907"/>
                    <a:pt x="3371835" y="1134627"/>
                    <a:pt x="3359961" y="1134068"/>
                  </a:cubicBezTo>
                  <a:cubicBezTo>
                    <a:pt x="3378616" y="1134901"/>
                    <a:pt x="3397310" y="1134154"/>
                    <a:pt x="3415839" y="1131833"/>
                  </a:cubicBezTo>
                  <a:cubicBezTo>
                    <a:pt x="3446852" y="1124010"/>
                    <a:pt x="3339984" y="1119819"/>
                    <a:pt x="3370997" y="1112136"/>
                  </a:cubicBezTo>
                  <a:cubicBezTo>
                    <a:pt x="3284664" y="1113673"/>
                    <a:pt x="3199031" y="1116048"/>
                    <a:pt x="3113816" y="1118702"/>
                  </a:cubicBezTo>
                  <a:cubicBezTo>
                    <a:pt x="3150416" y="1078749"/>
                    <a:pt x="3168856" y="1056118"/>
                    <a:pt x="3168577" y="1051229"/>
                  </a:cubicBezTo>
                  <a:cubicBezTo>
                    <a:pt x="3173746" y="1038748"/>
                    <a:pt x="3181182" y="1027333"/>
                    <a:pt x="3190509" y="1017562"/>
                  </a:cubicBezTo>
                  <a:cubicBezTo>
                    <a:pt x="3216493" y="984873"/>
                    <a:pt x="3247226" y="912696"/>
                    <a:pt x="3282709" y="801032"/>
                  </a:cubicBezTo>
                  <a:cubicBezTo>
                    <a:pt x="3290367" y="773145"/>
                    <a:pt x="3300464" y="745986"/>
                    <a:pt x="3312883" y="719869"/>
                  </a:cubicBezTo>
                  <a:cubicBezTo>
                    <a:pt x="3320248" y="710370"/>
                    <a:pt x="3324142" y="698638"/>
                    <a:pt x="3323919" y="686621"/>
                  </a:cubicBezTo>
                  <a:cubicBezTo>
                    <a:pt x="3326695" y="664579"/>
                    <a:pt x="3332282" y="642983"/>
                    <a:pt x="3340543" y="622360"/>
                  </a:cubicBezTo>
                  <a:cubicBezTo>
                    <a:pt x="3344734" y="610207"/>
                    <a:pt x="3354512" y="571371"/>
                    <a:pt x="3371695" y="505854"/>
                  </a:cubicBezTo>
                  <a:cubicBezTo>
                    <a:pt x="3388878" y="440336"/>
                    <a:pt x="3399634" y="399685"/>
                    <a:pt x="3406200" y="383759"/>
                  </a:cubicBezTo>
                  <a:cubicBezTo>
                    <a:pt x="3407318" y="379987"/>
                    <a:pt x="3409274" y="358893"/>
                    <a:pt x="3412068" y="320057"/>
                  </a:cubicBezTo>
                  <a:cubicBezTo>
                    <a:pt x="3412413" y="297277"/>
                    <a:pt x="3415508" y="274622"/>
                    <a:pt x="3421288" y="252584"/>
                  </a:cubicBezTo>
                  <a:cubicBezTo>
                    <a:pt x="3423662" y="250070"/>
                    <a:pt x="3424500" y="244063"/>
                    <a:pt x="3423942" y="234284"/>
                  </a:cubicBezTo>
                  <a:cubicBezTo>
                    <a:pt x="3424417" y="219802"/>
                    <a:pt x="3420575" y="205506"/>
                    <a:pt x="3412905" y="193213"/>
                  </a:cubicBezTo>
                  <a:cubicBezTo>
                    <a:pt x="3411509" y="189721"/>
                    <a:pt x="3402987" y="189581"/>
                    <a:pt x="3387481" y="193213"/>
                  </a:cubicBezTo>
                  <a:lnTo>
                    <a:pt x="3378401" y="193213"/>
                  </a:lnTo>
                  <a:cubicBezTo>
                    <a:pt x="3364877" y="194162"/>
                    <a:pt x="3351408" y="190734"/>
                    <a:pt x="3339984" y="183435"/>
                  </a:cubicBezTo>
                  <a:cubicBezTo>
                    <a:pt x="3329449" y="177462"/>
                    <a:pt x="3322742" y="166477"/>
                    <a:pt x="3322243" y="154378"/>
                  </a:cubicBezTo>
                  <a:cubicBezTo>
                    <a:pt x="3321544" y="142364"/>
                    <a:pt x="3303244" y="127696"/>
                    <a:pt x="3267482" y="110094"/>
                  </a:cubicBezTo>
                  <a:cubicBezTo>
                    <a:pt x="3238844" y="96124"/>
                    <a:pt x="3219286" y="89000"/>
                    <a:pt x="3208390" y="89558"/>
                  </a:cubicBezTo>
                  <a:cubicBezTo>
                    <a:pt x="3201703" y="90520"/>
                    <a:pt x="3195112" y="92063"/>
                    <a:pt x="3188693" y="94168"/>
                  </a:cubicBezTo>
                  <a:cubicBezTo>
                    <a:pt x="3175804" y="100381"/>
                    <a:pt x="3161882" y="104169"/>
                    <a:pt x="3147622" y="105344"/>
                  </a:cubicBezTo>
                  <a:cubicBezTo>
                    <a:pt x="3124898" y="106462"/>
                    <a:pt x="3096959" y="170675"/>
                    <a:pt x="3063804" y="297986"/>
                  </a:cubicBezTo>
                  <a:cubicBezTo>
                    <a:pt x="2993398" y="576819"/>
                    <a:pt x="2938171" y="760660"/>
                    <a:pt x="2898124" y="849507"/>
                  </a:cubicBezTo>
                  <a:cubicBezTo>
                    <a:pt x="2857985" y="941055"/>
                    <a:pt x="2827671" y="998423"/>
                    <a:pt x="2807182" y="1021613"/>
                  </a:cubicBezTo>
                  <a:cubicBezTo>
                    <a:pt x="2784281" y="1046135"/>
                    <a:pt x="2752167" y="1059963"/>
                    <a:pt x="2718615" y="1059750"/>
                  </a:cubicBezTo>
                  <a:lnTo>
                    <a:pt x="2707858" y="1059750"/>
                  </a:lnTo>
                  <a:cubicBezTo>
                    <a:pt x="2670605" y="1060588"/>
                    <a:pt x="2646857" y="1057003"/>
                    <a:pt x="2636613" y="1048993"/>
                  </a:cubicBezTo>
                  <a:cubicBezTo>
                    <a:pt x="2626596" y="1040181"/>
                    <a:pt x="2618389" y="1029506"/>
                    <a:pt x="2612445" y="1017562"/>
                  </a:cubicBezTo>
                  <a:cubicBezTo>
                    <a:pt x="2605575" y="1007392"/>
                    <a:pt x="2600823" y="995942"/>
                    <a:pt x="2598476" y="983895"/>
                  </a:cubicBezTo>
                  <a:cubicBezTo>
                    <a:pt x="2599421" y="982179"/>
                    <a:pt x="2599947" y="980265"/>
                    <a:pt x="2600012" y="978307"/>
                  </a:cubicBezTo>
                  <a:cubicBezTo>
                    <a:pt x="2602108" y="972160"/>
                    <a:pt x="2600711" y="968109"/>
                    <a:pt x="2595821" y="965874"/>
                  </a:cubicBezTo>
                  <a:cubicBezTo>
                    <a:pt x="2590932" y="963639"/>
                    <a:pt x="2589814" y="954698"/>
                    <a:pt x="2588976" y="939052"/>
                  </a:cubicBezTo>
                  <a:cubicBezTo>
                    <a:pt x="2588162" y="929431"/>
                    <a:pt x="2588162" y="919757"/>
                    <a:pt x="2588976" y="910135"/>
                  </a:cubicBezTo>
                  <a:cubicBezTo>
                    <a:pt x="2592329" y="810951"/>
                    <a:pt x="2597405" y="756981"/>
                    <a:pt x="2604203" y="748227"/>
                  </a:cubicBezTo>
                  <a:cubicBezTo>
                    <a:pt x="2607106" y="737439"/>
                    <a:pt x="2608977" y="726400"/>
                    <a:pt x="2609791" y="715259"/>
                  </a:cubicBezTo>
                  <a:cubicBezTo>
                    <a:pt x="2616690" y="663241"/>
                    <a:pt x="2630454" y="612368"/>
                    <a:pt x="2650722" y="563967"/>
                  </a:cubicBezTo>
                  <a:cubicBezTo>
                    <a:pt x="2655008" y="550971"/>
                    <a:pt x="2657362" y="537415"/>
                    <a:pt x="2657707" y="523735"/>
                  </a:cubicBezTo>
                  <a:cubicBezTo>
                    <a:pt x="2659383" y="483875"/>
                    <a:pt x="2678848" y="403829"/>
                    <a:pt x="2716100" y="283597"/>
                  </a:cubicBezTo>
                  <a:cubicBezTo>
                    <a:pt x="2740547" y="195448"/>
                    <a:pt x="2752421" y="141246"/>
                    <a:pt x="2751303" y="120711"/>
                  </a:cubicBezTo>
                  <a:cubicBezTo>
                    <a:pt x="2751303" y="114704"/>
                    <a:pt x="2743480" y="109116"/>
                    <a:pt x="2728673" y="103668"/>
                  </a:cubicBezTo>
                  <a:cubicBezTo>
                    <a:pt x="2699243" y="91933"/>
                    <a:pt x="2651886" y="74751"/>
                    <a:pt x="2586601" y="52120"/>
                  </a:cubicBezTo>
                  <a:cubicBezTo>
                    <a:pt x="2552354" y="38930"/>
                    <a:pt x="2517371" y="27735"/>
                    <a:pt x="2481829" y="18593"/>
                  </a:cubicBezTo>
                  <a:cubicBezTo>
                    <a:pt x="2471169" y="20940"/>
                    <a:pt x="2461789" y="27227"/>
                    <a:pt x="2455566" y="36194"/>
                  </a:cubicBezTo>
                  <a:cubicBezTo>
                    <a:pt x="2436009" y="57708"/>
                    <a:pt x="2397220" y="197404"/>
                    <a:pt x="2339199" y="455284"/>
                  </a:cubicBezTo>
                  <a:cubicBezTo>
                    <a:pt x="2310206" y="577277"/>
                    <a:pt x="2289899" y="701172"/>
                    <a:pt x="2278431" y="826038"/>
                  </a:cubicBezTo>
                  <a:cubicBezTo>
                    <a:pt x="2275202" y="862174"/>
                    <a:pt x="2274595" y="898497"/>
                    <a:pt x="2276615" y="934722"/>
                  </a:cubicBezTo>
                  <a:cubicBezTo>
                    <a:pt x="2278581" y="1008985"/>
                    <a:pt x="2295595" y="1082077"/>
                    <a:pt x="2326626" y="1149575"/>
                  </a:cubicBezTo>
                  <a:cubicBezTo>
                    <a:pt x="2254683" y="1152508"/>
                    <a:pt x="2182320" y="1155442"/>
                    <a:pt x="2109259" y="1157957"/>
                  </a:cubicBezTo>
                  <a:cubicBezTo>
                    <a:pt x="2086768" y="1160471"/>
                    <a:pt x="2043741" y="1163544"/>
                    <a:pt x="1986466" y="1167037"/>
                  </a:cubicBezTo>
                  <a:cubicBezTo>
                    <a:pt x="2056314" y="1070507"/>
                    <a:pt x="2092495" y="1018819"/>
                    <a:pt x="2092216" y="1013371"/>
                  </a:cubicBezTo>
                  <a:cubicBezTo>
                    <a:pt x="2092216" y="1012114"/>
                    <a:pt x="2103392" y="984454"/>
                    <a:pt x="2126023" y="929553"/>
                  </a:cubicBezTo>
                  <a:cubicBezTo>
                    <a:pt x="2160398" y="853677"/>
                    <a:pt x="2188433" y="775085"/>
                    <a:pt x="2209841" y="694583"/>
                  </a:cubicBezTo>
                  <a:cubicBezTo>
                    <a:pt x="2225326" y="629383"/>
                    <a:pt x="2231348" y="562293"/>
                    <a:pt x="2227722" y="495376"/>
                  </a:cubicBezTo>
                  <a:cubicBezTo>
                    <a:pt x="2223065" y="404946"/>
                    <a:pt x="2209747" y="332584"/>
                    <a:pt x="2187768" y="278288"/>
                  </a:cubicBezTo>
                  <a:cubicBezTo>
                    <a:pt x="2162522" y="219374"/>
                    <a:pt x="2125269" y="166372"/>
                    <a:pt x="2078386" y="122667"/>
                  </a:cubicBezTo>
                  <a:cubicBezTo>
                    <a:pt x="2018055" y="62625"/>
                    <a:pt x="1940873" y="22377"/>
                    <a:pt x="1857107" y="7277"/>
                  </a:cubicBezTo>
                  <a:cubicBezTo>
                    <a:pt x="1834111" y="2603"/>
                    <a:pt x="1810723" y="124"/>
                    <a:pt x="1787259" y="-127"/>
                  </a:cubicBezTo>
                  <a:cubicBezTo>
                    <a:pt x="1767120" y="2408"/>
                    <a:pt x="1747310" y="7091"/>
                    <a:pt x="1728167" y="13843"/>
                  </a:cubicBezTo>
                  <a:cubicBezTo>
                    <a:pt x="1648540" y="39640"/>
                    <a:pt x="1564722" y="103668"/>
                    <a:pt x="1476714" y="205925"/>
                  </a:cubicBezTo>
                  <a:cubicBezTo>
                    <a:pt x="1343350" y="361175"/>
                    <a:pt x="1252640" y="547437"/>
                    <a:pt x="1204585" y="764711"/>
                  </a:cubicBezTo>
                  <a:cubicBezTo>
                    <a:pt x="1190013" y="838264"/>
                    <a:pt x="1185315" y="913431"/>
                    <a:pt x="1190615" y="988225"/>
                  </a:cubicBezTo>
                  <a:cubicBezTo>
                    <a:pt x="1191446" y="1022118"/>
                    <a:pt x="1195563" y="1055849"/>
                    <a:pt x="1202909" y="1088947"/>
                  </a:cubicBezTo>
                  <a:cubicBezTo>
                    <a:pt x="1212195" y="1127974"/>
                    <a:pt x="1226715" y="1165567"/>
                    <a:pt x="1246075" y="1200704"/>
                  </a:cubicBezTo>
                  <a:cubicBezTo>
                    <a:pt x="1051199" y="1208247"/>
                    <a:pt x="871828" y="1214673"/>
                    <a:pt x="766497" y="1216909"/>
                  </a:cubicBezTo>
                  <a:cubicBezTo>
                    <a:pt x="780467" y="1187991"/>
                    <a:pt x="797091" y="1154324"/>
                    <a:pt x="816788" y="1115210"/>
                  </a:cubicBezTo>
                  <a:cubicBezTo>
                    <a:pt x="840585" y="1065914"/>
                    <a:pt x="867170" y="1018013"/>
                    <a:pt x="896415" y="971741"/>
                  </a:cubicBezTo>
                  <a:cubicBezTo>
                    <a:pt x="912278" y="949124"/>
                    <a:pt x="926516" y="925409"/>
                    <a:pt x="939022" y="900775"/>
                  </a:cubicBezTo>
                  <a:cubicBezTo>
                    <a:pt x="950687" y="877230"/>
                    <a:pt x="964383" y="854747"/>
                    <a:pt x="979953" y="833582"/>
                  </a:cubicBezTo>
                  <a:cubicBezTo>
                    <a:pt x="1005859" y="796160"/>
                    <a:pt x="1029870" y="757462"/>
                    <a:pt x="1051897" y="717633"/>
                  </a:cubicBezTo>
                  <a:cubicBezTo>
                    <a:pt x="1089615" y="652908"/>
                    <a:pt x="1112898" y="614258"/>
                    <a:pt x="1121745" y="601685"/>
                  </a:cubicBezTo>
                  <a:cubicBezTo>
                    <a:pt x="1152199" y="560335"/>
                    <a:pt x="1183351" y="514422"/>
                    <a:pt x="1215202" y="463945"/>
                  </a:cubicBezTo>
                  <a:cubicBezTo>
                    <a:pt x="1247053" y="413468"/>
                    <a:pt x="1262838" y="385203"/>
                    <a:pt x="1262559" y="379149"/>
                  </a:cubicBezTo>
                  <a:cubicBezTo>
                    <a:pt x="1264925" y="368054"/>
                    <a:pt x="1269693" y="357611"/>
                    <a:pt x="1276528" y="348556"/>
                  </a:cubicBezTo>
                  <a:cubicBezTo>
                    <a:pt x="1282904" y="339897"/>
                    <a:pt x="1287639" y="330143"/>
                    <a:pt x="1290498" y="319778"/>
                  </a:cubicBezTo>
                  <a:cubicBezTo>
                    <a:pt x="1291446" y="308880"/>
                    <a:pt x="1297651" y="299129"/>
                    <a:pt x="1307122" y="293655"/>
                  </a:cubicBezTo>
                  <a:cubicBezTo>
                    <a:pt x="1318964" y="280929"/>
                    <a:pt x="1328638" y="266346"/>
                    <a:pt x="1335760" y="250489"/>
                  </a:cubicBezTo>
                  <a:cubicBezTo>
                    <a:pt x="1344537" y="234605"/>
                    <a:pt x="1349823" y="217031"/>
                    <a:pt x="1351266" y="198941"/>
                  </a:cubicBezTo>
                  <a:cubicBezTo>
                    <a:pt x="1352525" y="190262"/>
                    <a:pt x="1354535" y="181708"/>
                    <a:pt x="1357273" y="173376"/>
                  </a:cubicBezTo>
                  <a:cubicBezTo>
                    <a:pt x="1360765" y="170722"/>
                    <a:pt x="1362162" y="164715"/>
                    <a:pt x="1361743" y="154936"/>
                  </a:cubicBezTo>
                  <a:cubicBezTo>
                    <a:pt x="1361324" y="145158"/>
                    <a:pt x="1316063" y="124203"/>
                    <a:pt x="1226517" y="94867"/>
                  </a:cubicBezTo>
                  <a:cubicBezTo>
                    <a:pt x="1150243" y="68604"/>
                    <a:pt x="1105540" y="55799"/>
                    <a:pt x="1092409" y="56450"/>
                  </a:cubicBezTo>
                  <a:cubicBezTo>
                    <a:pt x="1086262" y="56450"/>
                    <a:pt x="1082770" y="57568"/>
                    <a:pt x="1081652" y="58825"/>
                  </a:cubicBezTo>
                  <a:cubicBezTo>
                    <a:pt x="1074760" y="66369"/>
                    <a:pt x="1031641" y="132538"/>
                    <a:pt x="952293" y="257334"/>
                  </a:cubicBezTo>
                  <a:cubicBezTo>
                    <a:pt x="879651" y="372071"/>
                    <a:pt x="837742" y="429719"/>
                    <a:pt x="826566" y="430278"/>
                  </a:cubicBezTo>
                  <a:cubicBezTo>
                    <a:pt x="825654" y="430432"/>
                    <a:pt x="824788" y="429817"/>
                    <a:pt x="824634" y="428904"/>
                  </a:cubicBezTo>
                  <a:cubicBezTo>
                    <a:pt x="824617" y="428804"/>
                    <a:pt x="824609" y="428703"/>
                    <a:pt x="824610" y="428601"/>
                  </a:cubicBezTo>
                  <a:cubicBezTo>
                    <a:pt x="818101" y="395976"/>
                    <a:pt x="814594" y="362822"/>
                    <a:pt x="814133" y="329557"/>
                  </a:cubicBezTo>
                  <a:cubicBezTo>
                    <a:pt x="811340" y="273678"/>
                    <a:pt x="807521" y="246112"/>
                    <a:pt x="802678" y="246857"/>
                  </a:cubicBezTo>
                  <a:cubicBezTo>
                    <a:pt x="799186" y="246857"/>
                    <a:pt x="798208" y="241548"/>
                    <a:pt x="800024" y="230652"/>
                  </a:cubicBezTo>
                  <a:cubicBezTo>
                    <a:pt x="801840" y="219755"/>
                    <a:pt x="798627" y="214447"/>
                    <a:pt x="786055" y="215006"/>
                  </a:cubicBezTo>
                  <a:cubicBezTo>
                    <a:pt x="773482" y="215565"/>
                    <a:pt x="769431" y="207462"/>
                    <a:pt x="768593" y="190559"/>
                  </a:cubicBezTo>
                  <a:lnTo>
                    <a:pt x="767195" y="165274"/>
                  </a:lnTo>
                  <a:lnTo>
                    <a:pt x="632668" y="117777"/>
                  </a:lnTo>
                  <a:cubicBezTo>
                    <a:pt x="541772" y="87417"/>
                    <a:pt x="493344" y="72376"/>
                    <a:pt x="487384" y="72655"/>
                  </a:cubicBezTo>
                  <a:cubicBezTo>
                    <a:pt x="481423" y="72935"/>
                    <a:pt x="479607" y="85088"/>
                    <a:pt x="481936" y="109116"/>
                  </a:cubicBezTo>
                  <a:cubicBezTo>
                    <a:pt x="483519" y="139290"/>
                    <a:pt x="485521" y="166950"/>
                    <a:pt x="487943" y="192096"/>
                  </a:cubicBezTo>
                  <a:cubicBezTo>
                    <a:pt x="515882" y="474376"/>
                    <a:pt x="533344" y="687133"/>
                    <a:pt x="540329" y="830369"/>
                  </a:cubicBezTo>
                  <a:lnTo>
                    <a:pt x="543681" y="897283"/>
                  </a:lnTo>
                  <a:lnTo>
                    <a:pt x="499398" y="986409"/>
                  </a:lnTo>
                  <a:cubicBezTo>
                    <a:pt x="474066" y="1036048"/>
                    <a:pt x="442588" y="1093789"/>
                    <a:pt x="404963" y="1159633"/>
                  </a:cubicBezTo>
                  <a:cubicBezTo>
                    <a:pt x="392111" y="1182124"/>
                    <a:pt x="381773" y="1201542"/>
                    <a:pt x="373391" y="1217328"/>
                  </a:cubicBezTo>
                  <a:cubicBezTo>
                    <a:pt x="324218" y="1217328"/>
                    <a:pt x="279096" y="1219563"/>
                    <a:pt x="242915" y="1223754"/>
                  </a:cubicBezTo>
                  <a:cubicBezTo>
                    <a:pt x="234173" y="1225020"/>
                    <a:pt x="225687" y="1227660"/>
                    <a:pt x="217770" y="1231576"/>
                  </a:cubicBezTo>
                  <a:cubicBezTo>
                    <a:pt x="164825" y="1235488"/>
                    <a:pt x="112439" y="1240377"/>
                    <a:pt x="60332" y="1242054"/>
                  </a:cubicBezTo>
                  <a:cubicBezTo>
                    <a:pt x="60332" y="1240657"/>
                    <a:pt x="60332" y="1239260"/>
                    <a:pt x="60332" y="1238003"/>
                  </a:cubicBezTo>
                  <a:lnTo>
                    <a:pt x="223637" y="1225290"/>
                  </a:lnTo>
                  <a:cubicBezTo>
                    <a:pt x="223637" y="1223754"/>
                    <a:pt x="223637" y="1222357"/>
                    <a:pt x="223637" y="1220820"/>
                  </a:cubicBezTo>
                  <a:cubicBezTo>
                    <a:pt x="186897" y="1223055"/>
                    <a:pt x="150157" y="1225849"/>
                    <a:pt x="113277" y="1227246"/>
                  </a:cubicBezTo>
                  <a:cubicBezTo>
                    <a:pt x="93859" y="1228084"/>
                    <a:pt x="74441" y="1226547"/>
                    <a:pt x="55023" y="1226408"/>
                  </a:cubicBezTo>
                  <a:cubicBezTo>
                    <a:pt x="52581" y="1226908"/>
                    <a:pt x="50633" y="1228748"/>
                    <a:pt x="49994" y="1231157"/>
                  </a:cubicBezTo>
                  <a:cubicBezTo>
                    <a:pt x="47288" y="1238735"/>
                    <a:pt x="45277" y="1246544"/>
                    <a:pt x="43987" y="1254487"/>
                  </a:cubicBezTo>
                  <a:cubicBezTo>
                    <a:pt x="41892" y="1270692"/>
                    <a:pt x="37142" y="1275302"/>
                    <a:pt x="30018" y="1272228"/>
                  </a:cubicBezTo>
                  <a:cubicBezTo>
                    <a:pt x="28481" y="1271530"/>
                    <a:pt x="26805" y="1272228"/>
                    <a:pt x="25268" y="1271390"/>
                  </a:cubicBezTo>
                  <a:cubicBezTo>
                    <a:pt x="17864" y="1266501"/>
                    <a:pt x="13394" y="1275022"/>
                    <a:pt x="10460" y="1287176"/>
                  </a:cubicBezTo>
                  <a:cubicBezTo>
                    <a:pt x="7527" y="1299329"/>
                    <a:pt x="3894" y="1315115"/>
                    <a:pt x="1100" y="1329085"/>
                  </a:cubicBezTo>
                  <a:cubicBezTo>
                    <a:pt x="-1693" y="1351157"/>
                    <a:pt x="-297" y="1358002"/>
                    <a:pt x="10041" y="1364987"/>
                  </a:cubicBezTo>
                  <a:close/>
                  <a:moveTo>
                    <a:pt x="1474478" y="963080"/>
                  </a:moveTo>
                  <a:cubicBezTo>
                    <a:pt x="1500322" y="901334"/>
                    <a:pt x="1512476" y="868785"/>
                    <a:pt x="1511219" y="865293"/>
                  </a:cubicBezTo>
                  <a:cubicBezTo>
                    <a:pt x="1511890" y="853989"/>
                    <a:pt x="1514341" y="842863"/>
                    <a:pt x="1518483" y="832324"/>
                  </a:cubicBezTo>
                  <a:cubicBezTo>
                    <a:pt x="1519637" y="828409"/>
                    <a:pt x="1521279" y="824654"/>
                    <a:pt x="1523372" y="821149"/>
                  </a:cubicBezTo>
                  <a:cubicBezTo>
                    <a:pt x="1527703" y="811230"/>
                    <a:pt x="1530078" y="808716"/>
                    <a:pt x="1530217" y="813605"/>
                  </a:cubicBezTo>
                  <a:cubicBezTo>
                    <a:pt x="1530217" y="815980"/>
                    <a:pt x="1532732" y="814583"/>
                    <a:pt x="1537342" y="809554"/>
                  </a:cubicBezTo>
                  <a:cubicBezTo>
                    <a:pt x="1541672" y="800893"/>
                    <a:pt x="1541393" y="794327"/>
                    <a:pt x="1536364" y="789717"/>
                  </a:cubicBezTo>
                  <a:cubicBezTo>
                    <a:pt x="1534967" y="788599"/>
                    <a:pt x="1534268" y="785666"/>
                    <a:pt x="1533989" y="780776"/>
                  </a:cubicBezTo>
                  <a:cubicBezTo>
                    <a:pt x="1534022" y="768969"/>
                    <a:pt x="1536846" y="757337"/>
                    <a:pt x="1542231" y="746830"/>
                  </a:cubicBezTo>
                  <a:cubicBezTo>
                    <a:pt x="1546302" y="736059"/>
                    <a:pt x="1552972" y="726461"/>
                    <a:pt x="1561649" y="718891"/>
                  </a:cubicBezTo>
                  <a:cubicBezTo>
                    <a:pt x="1568660" y="713779"/>
                    <a:pt x="1572392" y="705302"/>
                    <a:pt x="1571428" y="696679"/>
                  </a:cubicBezTo>
                  <a:cubicBezTo>
                    <a:pt x="1574392" y="679233"/>
                    <a:pt x="1580296" y="662417"/>
                    <a:pt x="1588890" y="646947"/>
                  </a:cubicBezTo>
                  <a:cubicBezTo>
                    <a:pt x="1595274" y="630116"/>
                    <a:pt x="1604228" y="614377"/>
                    <a:pt x="1615432" y="600289"/>
                  </a:cubicBezTo>
                  <a:cubicBezTo>
                    <a:pt x="1623692" y="586952"/>
                    <a:pt x="1630262" y="572639"/>
                    <a:pt x="1634990" y="557681"/>
                  </a:cubicBezTo>
                  <a:cubicBezTo>
                    <a:pt x="1659271" y="505376"/>
                    <a:pt x="1690932" y="456826"/>
                    <a:pt x="1729006" y="413515"/>
                  </a:cubicBezTo>
                  <a:cubicBezTo>
                    <a:pt x="1775571" y="356798"/>
                    <a:pt x="1812404" y="321687"/>
                    <a:pt x="1839505" y="308183"/>
                  </a:cubicBezTo>
                  <a:cubicBezTo>
                    <a:pt x="1851331" y="302044"/>
                    <a:pt x="1863854" y="297353"/>
                    <a:pt x="1876804" y="294214"/>
                  </a:cubicBezTo>
                  <a:cubicBezTo>
                    <a:pt x="1888818" y="294214"/>
                    <a:pt x="1903626" y="309860"/>
                    <a:pt x="1920948" y="342688"/>
                  </a:cubicBezTo>
                  <a:cubicBezTo>
                    <a:pt x="1943927" y="386967"/>
                    <a:pt x="1956899" y="435753"/>
                    <a:pt x="1958945" y="485598"/>
                  </a:cubicBezTo>
                  <a:cubicBezTo>
                    <a:pt x="1963509" y="575842"/>
                    <a:pt x="1938224" y="683361"/>
                    <a:pt x="1883090" y="808157"/>
                  </a:cubicBezTo>
                  <a:cubicBezTo>
                    <a:pt x="1830937" y="924291"/>
                    <a:pt x="1777899" y="1014814"/>
                    <a:pt x="1723976" y="1079727"/>
                  </a:cubicBezTo>
                  <a:cubicBezTo>
                    <a:pt x="1670053" y="1144639"/>
                    <a:pt x="1619483" y="1178306"/>
                    <a:pt x="1572266" y="1180727"/>
                  </a:cubicBezTo>
                  <a:cubicBezTo>
                    <a:pt x="1557980" y="1181260"/>
                    <a:pt x="1543731" y="1178933"/>
                    <a:pt x="1530357" y="1173882"/>
                  </a:cubicBezTo>
                  <a:cubicBezTo>
                    <a:pt x="1503256" y="1163125"/>
                    <a:pt x="1488448" y="1131973"/>
                    <a:pt x="1485654" y="1078330"/>
                  </a:cubicBezTo>
                  <a:cubicBezTo>
                    <a:pt x="1483838" y="1043406"/>
                    <a:pt x="1480625" y="1026083"/>
                    <a:pt x="1475736" y="1026363"/>
                  </a:cubicBezTo>
                  <a:cubicBezTo>
                    <a:pt x="1470846" y="1026642"/>
                    <a:pt x="1466376" y="1020775"/>
                    <a:pt x="1465817" y="1008761"/>
                  </a:cubicBezTo>
                  <a:cubicBezTo>
                    <a:pt x="1465076" y="993065"/>
                    <a:pt x="1468043" y="977415"/>
                    <a:pt x="1474478" y="96308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60" name="Google Shape;360;p34"/>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Format Background &gt; Picture or texture fill &gt; Insert… to change photo (A4 proportions: 297x210mm)</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1" name="Shape 361"/>
        <p:cNvGrpSpPr/>
        <p:nvPr/>
      </p:nvGrpSpPr>
      <p:grpSpPr>
        <a:xfrm>
          <a:off x="0" y="0"/>
          <a:ext cx="0" cy="0"/>
          <a:chOff x="0" y="0"/>
          <a:chExt cx="0" cy="0"/>
        </a:xfrm>
      </p:grpSpPr>
      <p:sp>
        <p:nvSpPr>
          <p:cNvPr id="362" name="Google Shape;362;p35"/>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3" name="Google Shape;363;p35"/>
          <p:cNvSpPr txBox="1"/>
          <p:nvPr>
            <p:ph idx="1" type="body"/>
          </p:nvPr>
        </p:nvSpPr>
        <p:spPr>
          <a:xfrm>
            <a:off x="989013" y="2484438"/>
            <a:ext cx="396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64" name="Google Shape;364;p35"/>
          <p:cNvSpPr txBox="1"/>
          <p:nvPr>
            <p:ph idx="2" type="body"/>
          </p:nvPr>
        </p:nvSpPr>
        <p:spPr>
          <a:xfrm>
            <a:off x="5742800" y="2484438"/>
            <a:ext cx="396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65" name="Google Shape;365;p35"/>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6" name="Google Shape;366;p35"/>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p35"/>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368" name="Google Shape;368;p35"/>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p:cSld name="Three Content">
    <p:spTree>
      <p:nvGrpSpPr>
        <p:cNvPr id="369" name="Shape 369"/>
        <p:cNvGrpSpPr/>
        <p:nvPr/>
      </p:nvGrpSpPr>
      <p:grpSpPr>
        <a:xfrm>
          <a:off x="0" y="0"/>
          <a:ext cx="0" cy="0"/>
          <a:chOff x="0" y="0"/>
          <a:chExt cx="0" cy="0"/>
        </a:xfrm>
      </p:grpSpPr>
      <p:sp>
        <p:nvSpPr>
          <p:cNvPr id="370" name="Google Shape;370;p36"/>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p36"/>
          <p:cNvSpPr txBox="1"/>
          <p:nvPr>
            <p:ph idx="1" type="body"/>
          </p:nvPr>
        </p:nvSpPr>
        <p:spPr>
          <a:xfrm>
            <a:off x="98901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72" name="Google Shape;372;p36"/>
          <p:cNvSpPr txBox="1"/>
          <p:nvPr>
            <p:ph idx="2" type="body"/>
          </p:nvPr>
        </p:nvSpPr>
        <p:spPr>
          <a:xfrm>
            <a:off x="401406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73" name="Google Shape;373;p36"/>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36"/>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36"/>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376" name="Google Shape;376;p36"/>
          <p:cNvSpPr txBox="1"/>
          <p:nvPr>
            <p:ph idx="3" type="body"/>
          </p:nvPr>
        </p:nvSpPr>
        <p:spPr>
          <a:xfrm>
            <a:off x="7039113" y="2484438"/>
            <a:ext cx="2664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77" name="Google Shape;377;p36"/>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and Photos">
  <p:cSld name="Three Content and Photos">
    <p:spTree>
      <p:nvGrpSpPr>
        <p:cNvPr id="378" name="Shape 378"/>
        <p:cNvGrpSpPr/>
        <p:nvPr/>
      </p:nvGrpSpPr>
      <p:grpSpPr>
        <a:xfrm>
          <a:off x="0" y="0"/>
          <a:ext cx="0" cy="0"/>
          <a:chOff x="0" y="0"/>
          <a:chExt cx="0" cy="0"/>
        </a:xfrm>
      </p:grpSpPr>
      <p:sp>
        <p:nvSpPr>
          <p:cNvPr id="379" name="Google Shape;379;p37"/>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37"/>
          <p:cNvSpPr txBox="1"/>
          <p:nvPr>
            <p:ph idx="1" type="body"/>
          </p:nvPr>
        </p:nvSpPr>
        <p:spPr>
          <a:xfrm>
            <a:off x="98901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81" name="Google Shape;381;p37"/>
          <p:cNvSpPr txBox="1"/>
          <p:nvPr>
            <p:ph idx="2" type="body"/>
          </p:nvPr>
        </p:nvSpPr>
        <p:spPr>
          <a:xfrm>
            <a:off x="401406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82" name="Google Shape;382;p37"/>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37"/>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37"/>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385" name="Google Shape;385;p37"/>
          <p:cNvSpPr txBox="1"/>
          <p:nvPr>
            <p:ph idx="3" type="body"/>
          </p:nvPr>
        </p:nvSpPr>
        <p:spPr>
          <a:xfrm>
            <a:off x="7039113" y="3690000"/>
            <a:ext cx="2664000" cy="2861613"/>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86" name="Google Shape;386;p37"/>
          <p:cNvSpPr/>
          <p:nvPr>
            <p:ph idx="4" type="pic"/>
          </p:nvPr>
        </p:nvSpPr>
        <p:spPr>
          <a:xfrm>
            <a:off x="989012" y="2484437"/>
            <a:ext cx="1080000" cy="1080000"/>
          </a:xfrm>
          <a:prstGeom prst="ellipse">
            <a:avLst/>
          </a:prstGeom>
          <a:solidFill>
            <a:schemeClr val="dk2"/>
          </a:solidFill>
          <a:ln>
            <a:noFill/>
          </a:ln>
        </p:spPr>
      </p:sp>
      <p:sp>
        <p:nvSpPr>
          <p:cNvPr id="387" name="Google Shape;387;p37"/>
          <p:cNvSpPr/>
          <p:nvPr>
            <p:ph idx="5" type="pic"/>
          </p:nvPr>
        </p:nvSpPr>
        <p:spPr>
          <a:xfrm>
            <a:off x="4014063" y="2484437"/>
            <a:ext cx="1080000" cy="1080000"/>
          </a:xfrm>
          <a:prstGeom prst="ellipse">
            <a:avLst/>
          </a:prstGeom>
          <a:solidFill>
            <a:schemeClr val="dk2"/>
          </a:solidFill>
          <a:ln>
            <a:noFill/>
          </a:ln>
        </p:spPr>
      </p:sp>
      <p:sp>
        <p:nvSpPr>
          <p:cNvPr id="388" name="Google Shape;388;p37"/>
          <p:cNvSpPr/>
          <p:nvPr>
            <p:ph idx="6" type="pic"/>
          </p:nvPr>
        </p:nvSpPr>
        <p:spPr>
          <a:xfrm>
            <a:off x="7039113" y="2484437"/>
            <a:ext cx="1080000" cy="1080000"/>
          </a:xfrm>
          <a:prstGeom prst="ellipse">
            <a:avLst/>
          </a:prstGeom>
          <a:solidFill>
            <a:schemeClr val="dk2"/>
          </a:solidFill>
          <a:ln>
            <a:noFill/>
          </a:ln>
        </p:spPr>
      </p:sp>
      <p:sp>
        <p:nvSpPr>
          <p:cNvPr id="389" name="Google Shape;389;p37"/>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Photo">
  <p:cSld name="Content and Photo">
    <p:spTree>
      <p:nvGrpSpPr>
        <p:cNvPr id="390" name="Shape 390"/>
        <p:cNvGrpSpPr/>
        <p:nvPr/>
      </p:nvGrpSpPr>
      <p:grpSpPr>
        <a:xfrm>
          <a:off x="0" y="0"/>
          <a:ext cx="0" cy="0"/>
          <a:chOff x="0" y="0"/>
          <a:chExt cx="0" cy="0"/>
        </a:xfrm>
      </p:grpSpPr>
      <p:sp>
        <p:nvSpPr>
          <p:cNvPr id="391" name="Google Shape;391;p38"/>
          <p:cNvSpPr/>
          <p:nvPr>
            <p:ph idx="2" type="pic"/>
          </p:nvPr>
        </p:nvSpPr>
        <p:spPr>
          <a:xfrm>
            <a:off x="5345113" y="1280318"/>
            <a:ext cx="5346698" cy="6279355"/>
          </a:xfrm>
          <a:prstGeom prst="rect">
            <a:avLst/>
          </a:prstGeom>
          <a:solidFill>
            <a:schemeClr val="lt2"/>
          </a:solidFill>
          <a:ln>
            <a:noFill/>
          </a:ln>
        </p:spPr>
      </p:sp>
      <p:sp>
        <p:nvSpPr>
          <p:cNvPr id="392" name="Google Shape;392;p38"/>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3" name="Google Shape;393;p38"/>
          <p:cNvSpPr txBox="1"/>
          <p:nvPr>
            <p:ph idx="1" type="body"/>
          </p:nvPr>
        </p:nvSpPr>
        <p:spPr>
          <a:xfrm>
            <a:off x="989013" y="2484438"/>
            <a:ext cx="3600000" cy="406717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0"/>
              </a:spcBef>
              <a:spcAft>
                <a:spcPts val="0"/>
              </a:spcAft>
              <a:buClr>
                <a:schemeClr val="dk1"/>
              </a:buClr>
              <a:buSzPts val="1800"/>
              <a:buNone/>
              <a:defRPr/>
            </a:lvl1pPr>
            <a:lvl2pPr indent="-228600" lvl="1" marL="914400" algn="l">
              <a:lnSpc>
                <a:spcPct val="100000"/>
              </a:lnSpc>
              <a:spcBef>
                <a:spcPts val="1200"/>
              </a:spcBef>
              <a:spcAft>
                <a:spcPts val="0"/>
              </a:spcAft>
              <a:buClr>
                <a:schemeClr val="dk1"/>
              </a:buClr>
              <a:buSzPts val="1800"/>
              <a:buNone/>
              <a:defRPr/>
            </a:lvl2pPr>
            <a:lvl3pPr indent="-228600" lvl="2" marL="1371600" algn="l">
              <a:lnSpc>
                <a:spcPct val="100000"/>
              </a:lnSpc>
              <a:spcBef>
                <a:spcPts val="900"/>
              </a:spcBef>
              <a:spcAft>
                <a:spcPts val="0"/>
              </a:spcAft>
              <a:buClr>
                <a:schemeClr val="dk1"/>
              </a:buClr>
              <a:buSzPts val="1800"/>
              <a:buNone/>
              <a:defRPr/>
            </a:lvl3pPr>
            <a:lvl4pPr indent="-228600" lvl="3" marL="1828800" algn="l">
              <a:lnSpc>
                <a:spcPct val="120000"/>
              </a:lnSpc>
              <a:spcBef>
                <a:spcPts val="900"/>
              </a:spcBef>
              <a:spcAft>
                <a:spcPts val="0"/>
              </a:spcAft>
              <a:buClr>
                <a:schemeClr val="dk1"/>
              </a:buClr>
              <a:buSzPts val="1800"/>
              <a:buNone/>
              <a:defRPr/>
            </a:lvl4pPr>
            <a:lvl5pPr indent="-342900" lvl="4" marL="2286000" algn="l">
              <a:lnSpc>
                <a:spcPct val="120000"/>
              </a:lnSpc>
              <a:spcBef>
                <a:spcPts val="450"/>
              </a:spcBef>
              <a:spcAft>
                <a:spcPts val="0"/>
              </a:spcAft>
              <a:buClr>
                <a:schemeClr val="dk1"/>
              </a:buClr>
              <a:buSzPts val="1800"/>
              <a:buChar char="–"/>
              <a:defRPr/>
            </a:lvl5pPr>
            <a:lvl6pPr indent="-342900" lvl="5" marL="2743200" algn="l">
              <a:lnSpc>
                <a:spcPct val="120000"/>
              </a:lnSpc>
              <a:spcBef>
                <a:spcPts val="450"/>
              </a:spcBef>
              <a:spcAft>
                <a:spcPts val="0"/>
              </a:spcAft>
              <a:buClr>
                <a:schemeClr val="dk1"/>
              </a:buClr>
              <a:buSzPts val="1800"/>
              <a:buChar char="•"/>
              <a:defRPr/>
            </a:lvl6pPr>
            <a:lvl7pPr indent="-342900" lvl="6" marL="3200400" algn="l">
              <a:lnSpc>
                <a:spcPct val="90000"/>
              </a:lnSpc>
              <a:spcBef>
                <a:spcPts val="551"/>
              </a:spcBef>
              <a:spcAft>
                <a:spcPts val="0"/>
              </a:spcAft>
              <a:buClr>
                <a:schemeClr val="dk1"/>
              </a:buClr>
              <a:buSzPts val="1800"/>
              <a:buChar char="•"/>
              <a:defRPr/>
            </a:lvl7pPr>
            <a:lvl8pPr indent="-342900" lvl="7" marL="3657600" algn="l">
              <a:lnSpc>
                <a:spcPct val="90000"/>
              </a:lnSpc>
              <a:spcBef>
                <a:spcPts val="551"/>
              </a:spcBef>
              <a:spcAft>
                <a:spcPts val="0"/>
              </a:spcAft>
              <a:buClr>
                <a:schemeClr val="dk1"/>
              </a:buClr>
              <a:buSzPts val="1800"/>
              <a:buChar char="•"/>
              <a:defRPr/>
            </a:lvl8pPr>
            <a:lvl9pPr indent="-342900" lvl="8" marL="4114800" algn="l">
              <a:lnSpc>
                <a:spcPct val="90000"/>
              </a:lnSpc>
              <a:spcBef>
                <a:spcPts val="551"/>
              </a:spcBef>
              <a:spcAft>
                <a:spcPts val="0"/>
              </a:spcAft>
              <a:buClr>
                <a:schemeClr val="dk1"/>
              </a:buClr>
              <a:buSzPts val="1800"/>
              <a:buChar char="•"/>
              <a:defRPr/>
            </a:lvl9pPr>
          </a:lstStyle>
          <a:p/>
        </p:txBody>
      </p:sp>
      <p:sp>
        <p:nvSpPr>
          <p:cNvPr id="394" name="Google Shape;394;p38"/>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5" name="Google Shape;395;p38"/>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p38"/>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397" name="Google Shape;397;p38"/>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8" name="Shape 398"/>
        <p:cNvGrpSpPr/>
        <p:nvPr/>
      </p:nvGrpSpPr>
      <p:grpSpPr>
        <a:xfrm>
          <a:off x="0" y="0"/>
          <a:ext cx="0" cy="0"/>
          <a:chOff x="0" y="0"/>
          <a:chExt cx="0" cy="0"/>
        </a:xfrm>
      </p:grpSpPr>
      <p:sp>
        <p:nvSpPr>
          <p:cNvPr id="399" name="Google Shape;399;p39"/>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39"/>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1" name="Google Shape;401;p39"/>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39"/>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GB"/>
              <a:t>‹#›</a:t>
            </a:fld>
            <a:endParaRPr/>
          </a:p>
        </p:txBody>
      </p:sp>
      <p:sp>
        <p:nvSpPr>
          <p:cNvPr id="403" name="Google Shape;403;p39"/>
          <p:cNvSpPr txBox="1"/>
          <p:nvPr/>
        </p:nvSpPr>
        <p:spPr>
          <a:xfrm>
            <a:off x="196850" y="7559675"/>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banner colour from Theme Colors palette (Shape Format &gt; Shape Fill), and contrasting font colour: white text on pink/purple and black on green/yellow.</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lay">
  <p:cSld name="Display">
    <p:bg>
      <p:bgPr>
        <a:solidFill>
          <a:schemeClr val="accent1"/>
        </a:solidFill>
      </p:bgPr>
    </p:bg>
    <p:spTree>
      <p:nvGrpSpPr>
        <p:cNvPr id="404" name="Shape 404"/>
        <p:cNvGrpSpPr/>
        <p:nvPr/>
      </p:nvGrpSpPr>
      <p:grpSpPr>
        <a:xfrm>
          <a:off x="0" y="0"/>
          <a:ext cx="0" cy="0"/>
          <a:chOff x="0" y="0"/>
          <a:chExt cx="0" cy="0"/>
        </a:xfrm>
      </p:grpSpPr>
      <p:sp>
        <p:nvSpPr>
          <p:cNvPr id="405" name="Google Shape;405;p40"/>
          <p:cNvSpPr/>
          <p:nvPr/>
        </p:nvSpPr>
        <p:spPr>
          <a:xfrm>
            <a:off x="0" y="0"/>
            <a:ext cx="10693400" cy="1838325"/>
          </a:xfrm>
          <a:custGeom>
            <a:rect b="b" l="l" r="r" t="t"/>
            <a:pathLst>
              <a:path extrusionOk="0" h="4820" w="28069">
                <a:moveTo>
                  <a:pt x="0" y="0"/>
                </a:moveTo>
                <a:lnTo>
                  <a:pt x="28064" y="0"/>
                </a:lnTo>
                <a:cubicBezTo>
                  <a:pt x="28057" y="1074"/>
                  <a:pt x="28069" y="2284"/>
                  <a:pt x="28062" y="3357"/>
                </a:cubicBezTo>
                <a:lnTo>
                  <a:pt x="0" y="482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6" name="Google Shape;406;p40"/>
          <p:cNvSpPr txBox="1"/>
          <p:nvPr>
            <p:ph type="title"/>
          </p:nvPr>
        </p:nvSpPr>
        <p:spPr>
          <a:xfrm>
            <a:off x="1" y="0"/>
            <a:ext cx="10691824" cy="1835944"/>
          </a:xfrm>
          <a:prstGeom prst="rect">
            <a:avLst/>
          </a:prstGeom>
          <a:noFill/>
          <a:ln>
            <a:noFill/>
          </a:ln>
        </p:spPr>
        <p:txBody>
          <a:bodyPr anchorCtr="0" anchor="b" bIns="828000" lIns="3996000" spcFirstLastPara="1" rIns="0" wrap="square" tIns="0">
            <a:noAutofit/>
          </a:bodyPr>
          <a:lstStyle>
            <a:lvl1pPr lvl="0" algn="l">
              <a:lnSpc>
                <a:spcPct val="90000"/>
              </a:lnSpc>
              <a:spcBef>
                <a:spcPts val="0"/>
              </a:spcBef>
              <a:spcAft>
                <a:spcPts val="0"/>
              </a:spcAft>
              <a:buClr>
                <a:schemeClr val="lt1"/>
              </a:buClr>
              <a:buSzPts val="291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7" name="Google Shape;407;p40"/>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40"/>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40"/>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pic>
        <p:nvPicPr>
          <p:cNvPr id="410" name="Google Shape;410;p40"/>
          <p:cNvPicPr preferRelativeResize="0"/>
          <p:nvPr/>
        </p:nvPicPr>
        <p:blipFill rotWithShape="1">
          <a:blip r:embed="rId2">
            <a:alphaModFix/>
          </a:blip>
          <a:srcRect b="0" l="0" r="0" t="0"/>
          <a:stretch/>
        </p:blipFill>
        <p:spPr>
          <a:xfrm>
            <a:off x="434398" y="444377"/>
            <a:ext cx="2700000" cy="950830"/>
          </a:xfrm>
          <a:prstGeom prst="rect">
            <a:avLst/>
          </a:prstGeom>
          <a:noFill/>
          <a:ln>
            <a:noFill/>
          </a:ln>
        </p:spPr>
      </p:pic>
      <p:sp>
        <p:nvSpPr>
          <p:cNvPr id="411" name="Google Shape;411;p40"/>
          <p:cNvSpPr txBox="1"/>
          <p:nvPr/>
        </p:nvSpPr>
        <p:spPr>
          <a:xfrm>
            <a:off x="196850" y="-209550"/>
            <a:ext cx="10298113" cy="213191"/>
          </a:xfrm>
          <a:prstGeom prst="rect">
            <a:avLst/>
          </a:prstGeom>
          <a:noFill/>
          <a:ln>
            <a:noFill/>
          </a:ln>
        </p:spPr>
        <p:txBody>
          <a:bodyPr anchorCtr="0" anchor="b" bIns="36000" lIns="0" spcFirstLastPara="1" rIns="0" wrap="square" tIns="36000">
            <a:spAutoFit/>
          </a:bodyPr>
          <a:lstStyle/>
          <a:p>
            <a:pPr indent="0" lvl="0" marL="0" marR="0" rtl="0" algn="l">
              <a:lnSpc>
                <a:spcPct val="110000"/>
              </a:lnSpc>
              <a:spcBef>
                <a:spcPts val="0"/>
              </a:spcBef>
              <a:spcAft>
                <a:spcPts val="0"/>
              </a:spcAft>
              <a:buNone/>
            </a:pPr>
            <a:r>
              <a:rPr lang="en-GB" sz="900">
                <a:solidFill>
                  <a:schemeClr val="dk1"/>
                </a:solidFill>
                <a:latin typeface="Arial"/>
                <a:ea typeface="Arial"/>
                <a:cs typeface="Arial"/>
                <a:sym typeface="Arial"/>
              </a:rPr>
              <a:t>Select background colour from Theme Colors palette (Format Background &gt; Solid Fill). Use white text on pink/purple and black on green/yellow.</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light bg)">
  <p:cSld name="Closing (light bg)">
    <p:bg>
      <p:bgPr>
        <a:solidFill>
          <a:schemeClr val="accent3"/>
        </a:solidFill>
      </p:bgPr>
    </p:bg>
    <p:spTree>
      <p:nvGrpSpPr>
        <p:cNvPr id="412" name="Shape 412"/>
        <p:cNvGrpSpPr/>
        <p:nvPr/>
      </p:nvGrpSpPr>
      <p:grpSpPr>
        <a:xfrm>
          <a:off x="0" y="0"/>
          <a:ext cx="0" cy="0"/>
          <a:chOff x="0" y="0"/>
          <a:chExt cx="0" cy="0"/>
        </a:xfrm>
      </p:grpSpPr>
      <p:pic>
        <p:nvPicPr>
          <p:cNvPr descr="A black background with a black square&#10;&#10;Description automatically generated with medium confidence" id="413" name="Google Shape;413;p41"/>
          <p:cNvPicPr preferRelativeResize="0"/>
          <p:nvPr/>
        </p:nvPicPr>
        <p:blipFill rotWithShape="1">
          <a:blip r:embed="rId2">
            <a:alphaModFix/>
          </a:blip>
          <a:srcRect b="0" l="0" r="0" t="0"/>
          <a:stretch/>
        </p:blipFill>
        <p:spPr>
          <a:xfrm>
            <a:off x="1673225" y="2439987"/>
            <a:ext cx="7581900" cy="2679700"/>
          </a:xfrm>
          <a:prstGeom prst="rect">
            <a:avLst/>
          </a:prstGeom>
          <a:noFill/>
          <a:ln>
            <a:noFill/>
          </a:ln>
        </p:spPr>
      </p:pic>
      <p:sp>
        <p:nvSpPr>
          <p:cNvPr id="414" name="Google Shape;414;p41"/>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5" name="Google Shape;415;p41"/>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41"/>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algn="l">
              <a:spcBef>
                <a:spcPts val="0"/>
              </a:spcBef>
              <a:buNone/>
              <a:defRPr b="1" sz="1200">
                <a:solidFill>
                  <a:schemeClr val="dk1"/>
                </a:solidFill>
                <a:latin typeface="Arial"/>
                <a:ea typeface="Arial"/>
                <a:cs typeface="Arial"/>
                <a:sym typeface="Arial"/>
              </a:defRPr>
            </a:lvl1pPr>
            <a:lvl2pPr indent="0" lvl="1" marL="0" algn="l">
              <a:spcBef>
                <a:spcPts val="0"/>
              </a:spcBef>
              <a:buNone/>
              <a:defRPr b="1" sz="1200">
                <a:solidFill>
                  <a:schemeClr val="dk1"/>
                </a:solidFill>
                <a:latin typeface="Arial"/>
                <a:ea typeface="Arial"/>
                <a:cs typeface="Arial"/>
                <a:sym typeface="Arial"/>
              </a:defRPr>
            </a:lvl2pPr>
            <a:lvl3pPr indent="0" lvl="2" marL="0" algn="l">
              <a:spcBef>
                <a:spcPts val="0"/>
              </a:spcBef>
              <a:buNone/>
              <a:defRPr b="1" sz="1200">
                <a:solidFill>
                  <a:schemeClr val="dk1"/>
                </a:solidFill>
                <a:latin typeface="Arial"/>
                <a:ea typeface="Arial"/>
                <a:cs typeface="Arial"/>
                <a:sym typeface="Arial"/>
              </a:defRPr>
            </a:lvl3pPr>
            <a:lvl4pPr indent="0" lvl="3" marL="0" algn="l">
              <a:spcBef>
                <a:spcPts val="0"/>
              </a:spcBef>
              <a:buNone/>
              <a:defRPr b="1" sz="1200">
                <a:solidFill>
                  <a:schemeClr val="dk1"/>
                </a:solidFill>
                <a:latin typeface="Arial"/>
                <a:ea typeface="Arial"/>
                <a:cs typeface="Arial"/>
                <a:sym typeface="Arial"/>
              </a:defRPr>
            </a:lvl4pPr>
            <a:lvl5pPr indent="0" lvl="4" marL="0" algn="l">
              <a:spcBef>
                <a:spcPts val="0"/>
              </a:spcBef>
              <a:buNone/>
              <a:defRPr b="1" sz="1200">
                <a:solidFill>
                  <a:schemeClr val="dk1"/>
                </a:solidFill>
                <a:latin typeface="Arial"/>
                <a:ea typeface="Arial"/>
                <a:cs typeface="Arial"/>
                <a:sym typeface="Arial"/>
              </a:defRPr>
            </a:lvl5pPr>
            <a:lvl6pPr indent="0" lvl="5" marL="0" algn="l">
              <a:spcBef>
                <a:spcPts val="0"/>
              </a:spcBef>
              <a:buNone/>
              <a:defRPr b="1" sz="1200">
                <a:solidFill>
                  <a:schemeClr val="dk1"/>
                </a:solidFill>
                <a:latin typeface="Arial"/>
                <a:ea typeface="Arial"/>
                <a:cs typeface="Arial"/>
                <a:sym typeface="Arial"/>
              </a:defRPr>
            </a:lvl6pPr>
            <a:lvl7pPr indent="0" lvl="6" marL="0" algn="l">
              <a:spcBef>
                <a:spcPts val="0"/>
              </a:spcBef>
              <a:buNone/>
              <a:defRPr b="1" sz="1200">
                <a:solidFill>
                  <a:schemeClr val="dk1"/>
                </a:solidFill>
                <a:latin typeface="Arial"/>
                <a:ea typeface="Arial"/>
                <a:cs typeface="Arial"/>
                <a:sym typeface="Arial"/>
              </a:defRPr>
            </a:lvl7pPr>
            <a:lvl8pPr indent="0" lvl="7" marL="0" algn="l">
              <a:spcBef>
                <a:spcPts val="0"/>
              </a:spcBef>
              <a:buNone/>
              <a:defRPr b="1" sz="1200">
                <a:solidFill>
                  <a:schemeClr val="dk1"/>
                </a:solidFill>
                <a:latin typeface="Arial"/>
                <a:ea typeface="Arial"/>
                <a:cs typeface="Arial"/>
                <a:sym typeface="Arial"/>
              </a:defRPr>
            </a:lvl8pPr>
            <a:lvl9pPr indent="0" lvl="8" mar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21" Type="http://schemas.openxmlformats.org/officeDocument/2006/relationships/theme" Target="../theme/theme1.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19" Type="http://schemas.openxmlformats.org/officeDocument/2006/relationships/slideLayout" Target="../slideLayouts/slideLayout38.xml"/><Relationship Id="rId6" Type="http://schemas.openxmlformats.org/officeDocument/2006/relationships/slideLayout" Target="../slideLayouts/slideLayout25.xml"/><Relationship Id="rId18" Type="http://schemas.openxmlformats.org/officeDocument/2006/relationships/slideLayout" Target="../slideLayouts/slideLayout37.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marR="0" rtl="0" algn="l">
              <a:lnSpc>
                <a:spcPct val="90000"/>
              </a:lnSpc>
              <a:spcBef>
                <a:spcPts val="0"/>
              </a:spcBef>
              <a:spcAft>
                <a:spcPts val="0"/>
              </a:spcAft>
              <a:buClr>
                <a:schemeClr val="lt1"/>
              </a:buClr>
              <a:buSzPts val="2910"/>
              <a:buFont typeface="Arial"/>
              <a:buNone/>
              <a:defRPr b="1" i="0" sz="291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lvl1pPr indent="-228600" lvl="0" marL="457200" marR="0" rtl="0" algn="l">
              <a:lnSpc>
                <a:spcPct val="110000"/>
              </a:lnSpc>
              <a:spcBef>
                <a:spcPts val="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lnSpc>
                <a:spcPct val="100000"/>
              </a:lnSpc>
              <a:spcBef>
                <a:spcPts val="12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2pPr>
            <a:lvl3pPr indent="-228600" lvl="2" marL="1371600" marR="0" rtl="0" algn="l">
              <a:lnSpc>
                <a:spcPct val="100000"/>
              </a:lnSpc>
              <a:spcBef>
                <a:spcPts val="900"/>
              </a:spcBef>
              <a:spcAft>
                <a:spcPts val="0"/>
              </a:spcAft>
              <a:buClr>
                <a:schemeClr val="dk1"/>
              </a:buClr>
              <a:buSzPts val="1500"/>
              <a:buFont typeface="Arial"/>
              <a:buNone/>
              <a:defRPr b="1" i="0" sz="1500" u="none" cap="none" strike="noStrike">
                <a:solidFill>
                  <a:schemeClr val="dk1"/>
                </a:solidFill>
                <a:latin typeface="Arial"/>
                <a:ea typeface="Arial"/>
                <a:cs typeface="Arial"/>
                <a:sym typeface="Arial"/>
              </a:defRPr>
            </a:lvl3pPr>
            <a:lvl4pPr indent="-228600" lvl="3" marL="1828800" marR="0" rtl="0" algn="l">
              <a:lnSpc>
                <a:spcPct val="120000"/>
              </a:lnSpc>
              <a:spcBef>
                <a:spcPts val="9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317500" lvl="4" marL="2286000" marR="0" rtl="0" algn="l">
              <a:lnSpc>
                <a:spcPct val="120000"/>
              </a:lnSpc>
              <a:spcBef>
                <a:spcPts val="45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20000"/>
              </a:lnSpc>
              <a:spcBef>
                <a:spcPts val="45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54583" lvl="6" marL="32004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7pPr>
            <a:lvl8pPr indent="-354584" lvl="7" marL="36576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8pPr>
            <a:lvl9pPr indent="-354584" lvl="8" marL="41148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marR="0" rtl="0" algn="r">
              <a:spcBef>
                <a:spcPts val="0"/>
              </a:spcBef>
              <a:spcAft>
                <a:spcPts val="0"/>
              </a:spcAft>
              <a:buSzPts val="1400"/>
              <a:buNone/>
              <a:defRPr b="1" i="0" sz="9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1" i="0" sz="9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marR="0" rtl="0" algn="l">
              <a:spcBef>
                <a:spcPts val="0"/>
              </a:spcBef>
              <a:buNone/>
              <a:defRPr b="1" i="0" sz="1200" u="none" cap="none" strike="noStrike">
                <a:solidFill>
                  <a:schemeClr val="dk1"/>
                </a:solidFill>
                <a:latin typeface="Arial"/>
                <a:ea typeface="Arial"/>
                <a:cs typeface="Arial"/>
                <a:sym typeface="Arial"/>
              </a:defRPr>
            </a:lvl1pPr>
            <a:lvl2pPr indent="0" lvl="1" marL="0" marR="0" rtl="0" algn="l">
              <a:spcBef>
                <a:spcPts val="0"/>
              </a:spcBef>
              <a:buNone/>
              <a:defRPr b="1" i="0" sz="1200" u="none" cap="none" strike="noStrike">
                <a:solidFill>
                  <a:schemeClr val="dk1"/>
                </a:solidFill>
                <a:latin typeface="Arial"/>
                <a:ea typeface="Arial"/>
                <a:cs typeface="Arial"/>
                <a:sym typeface="Arial"/>
              </a:defRPr>
            </a:lvl2pPr>
            <a:lvl3pPr indent="0" lvl="2" marL="0" marR="0" rtl="0" algn="l">
              <a:spcBef>
                <a:spcPts val="0"/>
              </a:spcBef>
              <a:buNone/>
              <a:defRPr b="1" i="0" sz="1200" u="none" cap="none" strike="noStrike">
                <a:solidFill>
                  <a:schemeClr val="dk1"/>
                </a:solidFill>
                <a:latin typeface="Arial"/>
                <a:ea typeface="Arial"/>
                <a:cs typeface="Arial"/>
                <a:sym typeface="Arial"/>
              </a:defRPr>
            </a:lvl3pPr>
            <a:lvl4pPr indent="0" lvl="3" marL="0" marR="0" rtl="0" algn="l">
              <a:spcBef>
                <a:spcPts val="0"/>
              </a:spcBef>
              <a:buNone/>
              <a:defRPr b="1" i="0" sz="1200" u="none" cap="none" strike="noStrike">
                <a:solidFill>
                  <a:schemeClr val="dk1"/>
                </a:solidFill>
                <a:latin typeface="Arial"/>
                <a:ea typeface="Arial"/>
                <a:cs typeface="Arial"/>
                <a:sym typeface="Arial"/>
              </a:defRPr>
            </a:lvl4pPr>
            <a:lvl5pPr indent="0" lvl="4" marL="0" marR="0" rtl="0" algn="l">
              <a:spcBef>
                <a:spcPts val="0"/>
              </a:spcBef>
              <a:buNone/>
              <a:defRPr b="1" i="0" sz="1200" u="none" cap="none" strike="noStrike">
                <a:solidFill>
                  <a:schemeClr val="dk1"/>
                </a:solidFill>
                <a:latin typeface="Arial"/>
                <a:ea typeface="Arial"/>
                <a:cs typeface="Arial"/>
                <a:sym typeface="Arial"/>
              </a:defRPr>
            </a:lvl5pPr>
            <a:lvl6pPr indent="0" lvl="5" marL="0" marR="0" rtl="0" algn="l">
              <a:spcBef>
                <a:spcPts val="0"/>
              </a:spcBef>
              <a:buNone/>
              <a:defRPr b="1" i="0" sz="1200" u="none" cap="none" strike="noStrike">
                <a:solidFill>
                  <a:schemeClr val="dk1"/>
                </a:solidFill>
                <a:latin typeface="Arial"/>
                <a:ea typeface="Arial"/>
                <a:cs typeface="Arial"/>
                <a:sym typeface="Arial"/>
              </a:defRPr>
            </a:lvl6pPr>
            <a:lvl7pPr indent="0" lvl="6" marL="0" marR="0" rtl="0" algn="l">
              <a:spcBef>
                <a:spcPts val="0"/>
              </a:spcBef>
              <a:buNone/>
              <a:defRPr b="1" i="0" sz="1200" u="none" cap="none" strike="noStrike">
                <a:solidFill>
                  <a:schemeClr val="dk1"/>
                </a:solidFill>
                <a:latin typeface="Arial"/>
                <a:ea typeface="Arial"/>
                <a:cs typeface="Arial"/>
                <a:sym typeface="Arial"/>
              </a:defRPr>
            </a:lvl7pPr>
            <a:lvl8pPr indent="0" lvl="7" marL="0" marR="0" rtl="0" algn="l">
              <a:spcBef>
                <a:spcPts val="0"/>
              </a:spcBef>
              <a:buNone/>
              <a:defRPr b="1" i="0" sz="1200" u="none" cap="none" strike="noStrike">
                <a:solidFill>
                  <a:schemeClr val="dk1"/>
                </a:solidFill>
                <a:latin typeface="Arial"/>
                <a:ea typeface="Arial"/>
                <a:cs typeface="Arial"/>
                <a:sym typeface="Arial"/>
              </a:defRPr>
            </a:lvl8pPr>
            <a:lvl9pPr indent="0" lvl="8" marL="0" marR="0" rtl="0" algn="l">
              <a:spcBef>
                <a:spcPts val="0"/>
              </a:spcBef>
              <a:buNone/>
              <a:defRPr b="1" i="0" sz="12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381">
          <p15:clr>
            <a:srgbClr val="F26B43"/>
          </p15:clr>
        </p15:guide>
        <p15:guide id="2" pos="3367">
          <p15:clr>
            <a:srgbClr val="F26B43"/>
          </p15:clr>
        </p15:guide>
        <p15:guide id="3" orient="horz" pos="1020">
          <p15:clr>
            <a:srgbClr val="F26B43"/>
          </p15:clr>
        </p15:guide>
        <p15:guide id="4" pos="124">
          <p15:clr>
            <a:srgbClr val="F26B43"/>
          </p15:clr>
        </p15:guide>
        <p15:guide id="5" pos="328">
          <p15:clr>
            <a:srgbClr val="F26B43"/>
          </p15:clr>
        </p15:guide>
        <p15:guide id="6" pos="6611">
          <p15:clr>
            <a:srgbClr val="F26B43"/>
          </p15:clr>
        </p15:guide>
        <p15:guide id="7" orient="horz" pos="4637">
          <p15:clr>
            <a:srgbClr val="F26B43"/>
          </p15:clr>
        </p15:guide>
        <p15:guide id="8" orient="horz" pos="4468">
          <p15:clr>
            <a:srgbClr val="F26B43"/>
          </p15:clr>
        </p15:guide>
        <p15:guide id="9" pos="623">
          <p15:clr>
            <a:srgbClr val="F26B43"/>
          </p15:clr>
        </p15:guide>
        <p15:guide id="10" pos="6407">
          <p15:clr>
            <a:srgbClr val="F26B43"/>
          </p15:clr>
        </p15:guide>
        <p15:guide id="11" orient="horz" pos="1565">
          <p15:clr>
            <a:srgbClr val="F26B43"/>
          </p15:clr>
        </p15:guide>
        <p15:guide id="12" pos="5646">
          <p15:clr>
            <a:srgbClr val="F26B43"/>
          </p15:clr>
        </p15:guide>
        <p15:guide id="13" orient="horz" pos="4127">
          <p15:clr>
            <a:srgbClr val="F26B43"/>
          </p15:clr>
        </p15:guide>
        <p15:guide id="14" pos="6112">
          <p15:clr>
            <a:srgbClr val="F26B43"/>
          </p15:clr>
        </p15:guide>
        <p15:guide id="15" pos="4436">
          <p15:clr>
            <a:srgbClr val="5ACBF0"/>
          </p15:clr>
        </p15:guide>
        <p15:guide id="16" pos="4210">
          <p15:clr>
            <a:srgbClr val="5ACBF0"/>
          </p15:clr>
        </p15:guide>
        <p15:guide id="17" pos="2302">
          <p15:clr>
            <a:srgbClr val="5ACBF0"/>
          </p15:clr>
        </p15:guide>
        <p15:guide id="18" pos="2528">
          <p15:clr>
            <a:srgbClr val="5ACBF0"/>
          </p15:clr>
        </p15:guide>
        <p15:guide id="19" orient="horz" pos="1157">
          <p15:clr>
            <a:srgbClr val="9FCC3B"/>
          </p15:clr>
        </p15:guide>
        <p15:guide id="20" orient="horz" pos="752">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21"/>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lvl1pPr lvl="0" marR="0" rtl="0" algn="l">
              <a:lnSpc>
                <a:spcPct val="90000"/>
              </a:lnSpc>
              <a:spcBef>
                <a:spcPts val="0"/>
              </a:spcBef>
              <a:spcAft>
                <a:spcPts val="0"/>
              </a:spcAft>
              <a:buClr>
                <a:schemeClr val="lt1"/>
              </a:buClr>
              <a:buSzPts val="2910"/>
              <a:buFont typeface="Arial"/>
              <a:buNone/>
              <a:defRPr b="1" i="0" sz="291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21"/>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lvl1pPr indent="-228600" lvl="0" marL="457200" marR="0" rtl="0" algn="l">
              <a:lnSpc>
                <a:spcPct val="110000"/>
              </a:lnSpc>
              <a:spcBef>
                <a:spcPts val="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lnSpc>
                <a:spcPct val="100000"/>
              </a:lnSpc>
              <a:spcBef>
                <a:spcPts val="12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2pPr>
            <a:lvl3pPr indent="-228600" lvl="2" marL="1371600" marR="0" rtl="0" algn="l">
              <a:lnSpc>
                <a:spcPct val="100000"/>
              </a:lnSpc>
              <a:spcBef>
                <a:spcPts val="900"/>
              </a:spcBef>
              <a:spcAft>
                <a:spcPts val="0"/>
              </a:spcAft>
              <a:buClr>
                <a:schemeClr val="dk1"/>
              </a:buClr>
              <a:buSzPts val="1500"/>
              <a:buFont typeface="Arial"/>
              <a:buNone/>
              <a:defRPr b="1" i="0" sz="1500" u="none" cap="none" strike="noStrike">
                <a:solidFill>
                  <a:schemeClr val="dk1"/>
                </a:solidFill>
                <a:latin typeface="Arial"/>
                <a:ea typeface="Arial"/>
                <a:cs typeface="Arial"/>
                <a:sym typeface="Arial"/>
              </a:defRPr>
            </a:lvl3pPr>
            <a:lvl4pPr indent="-228600" lvl="3" marL="1828800" marR="0" rtl="0" algn="l">
              <a:lnSpc>
                <a:spcPct val="120000"/>
              </a:lnSpc>
              <a:spcBef>
                <a:spcPts val="9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317500" lvl="4" marL="2286000" marR="0" rtl="0" algn="l">
              <a:lnSpc>
                <a:spcPct val="120000"/>
              </a:lnSpc>
              <a:spcBef>
                <a:spcPts val="45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20000"/>
              </a:lnSpc>
              <a:spcBef>
                <a:spcPts val="45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54583" lvl="6" marL="32004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7pPr>
            <a:lvl8pPr indent="-354584" lvl="7" marL="36576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8pPr>
            <a:lvl9pPr indent="-354584" lvl="8" marL="4114800" marR="0" rtl="0" algn="l">
              <a:lnSpc>
                <a:spcPct val="90000"/>
              </a:lnSpc>
              <a:spcBef>
                <a:spcPts val="551"/>
              </a:spcBef>
              <a:spcAft>
                <a:spcPts val="0"/>
              </a:spcAft>
              <a:buClr>
                <a:schemeClr val="dk1"/>
              </a:buClr>
              <a:buSzPts val="1984"/>
              <a:buFont typeface="Arial"/>
              <a:buChar char="•"/>
              <a:defRPr b="0" i="0" sz="1984" u="none" cap="none" strike="noStrike">
                <a:solidFill>
                  <a:schemeClr val="dk1"/>
                </a:solidFill>
                <a:latin typeface="Arial"/>
                <a:ea typeface="Arial"/>
                <a:cs typeface="Arial"/>
                <a:sym typeface="Arial"/>
              </a:defRPr>
            </a:lvl9pPr>
          </a:lstStyle>
          <a:p/>
        </p:txBody>
      </p:sp>
      <p:sp>
        <p:nvSpPr>
          <p:cNvPr id="214" name="Google Shape;214;p21"/>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lvl1pPr lvl="0" marR="0" rtl="0" algn="r">
              <a:spcBef>
                <a:spcPts val="0"/>
              </a:spcBef>
              <a:spcAft>
                <a:spcPts val="0"/>
              </a:spcAft>
              <a:buSzPts val="1400"/>
              <a:buNone/>
              <a:defRPr b="1" sz="900">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5" name="Google Shape;215;p21"/>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1" sz="9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6" name="Google Shape;216;p21"/>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lvl1pPr indent="0" lvl="0" marL="0" marR="0" rtl="0" algn="l">
              <a:spcBef>
                <a:spcPts val="0"/>
              </a:spcBef>
              <a:buNone/>
              <a:defRPr b="1" sz="1200">
                <a:solidFill>
                  <a:schemeClr val="dk1"/>
                </a:solidFill>
                <a:latin typeface="Arial"/>
                <a:ea typeface="Arial"/>
                <a:cs typeface="Arial"/>
                <a:sym typeface="Arial"/>
              </a:defRPr>
            </a:lvl1pPr>
            <a:lvl2pPr indent="0" lvl="1" marL="0" marR="0" rtl="0" algn="l">
              <a:spcBef>
                <a:spcPts val="0"/>
              </a:spcBef>
              <a:buNone/>
              <a:defRPr b="1" sz="1200">
                <a:solidFill>
                  <a:schemeClr val="dk1"/>
                </a:solidFill>
                <a:latin typeface="Arial"/>
                <a:ea typeface="Arial"/>
                <a:cs typeface="Arial"/>
                <a:sym typeface="Arial"/>
              </a:defRPr>
            </a:lvl2pPr>
            <a:lvl3pPr indent="0" lvl="2" marL="0" marR="0" rtl="0" algn="l">
              <a:spcBef>
                <a:spcPts val="0"/>
              </a:spcBef>
              <a:buNone/>
              <a:defRPr b="1" sz="1200">
                <a:solidFill>
                  <a:schemeClr val="dk1"/>
                </a:solidFill>
                <a:latin typeface="Arial"/>
                <a:ea typeface="Arial"/>
                <a:cs typeface="Arial"/>
                <a:sym typeface="Arial"/>
              </a:defRPr>
            </a:lvl3pPr>
            <a:lvl4pPr indent="0" lvl="3" marL="0" marR="0" rtl="0" algn="l">
              <a:spcBef>
                <a:spcPts val="0"/>
              </a:spcBef>
              <a:buNone/>
              <a:defRPr b="1" sz="1200">
                <a:solidFill>
                  <a:schemeClr val="dk1"/>
                </a:solidFill>
                <a:latin typeface="Arial"/>
                <a:ea typeface="Arial"/>
                <a:cs typeface="Arial"/>
                <a:sym typeface="Arial"/>
              </a:defRPr>
            </a:lvl4pPr>
            <a:lvl5pPr indent="0" lvl="4" marL="0" marR="0" rtl="0" algn="l">
              <a:spcBef>
                <a:spcPts val="0"/>
              </a:spcBef>
              <a:buNone/>
              <a:defRPr b="1" sz="1200">
                <a:solidFill>
                  <a:schemeClr val="dk1"/>
                </a:solidFill>
                <a:latin typeface="Arial"/>
                <a:ea typeface="Arial"/>
                <a:cs typeface="Arial"/>
                <a:sym typeface="Arial"/>
              </a:defRPr>
            </a:lvl5pPr>
            <a:lvl6pPr indent="0" lvl="5" marL="0" marR="0" rtl="0" algn="l">
              <a:spcBef>
                <a:spcPts val="0"/>
              </a:spcBef>
              <a:buNone/>
              <a:defRPr b="1" sz="1200">
                <a:solidFill>
                  <a:schemeClr val="dk1"/>
                </a:solidFill>
                <a:latin typeface="Arial"/>
                <a:ea typeface="Arial"/>
                <a:cs typeface="Arial"/>
                <a:sym typeface="Arial"/>
              </a:defRPr>
            </a:lvl6pPr>
            <a:lvl7pPr indent="0" lvl="6" marL="0" marR="0" rtl="0" algn="l">
              <a:spcBef>
                <a:spcPts val="0"/>
              </a:spcBef>
              <a:buNone/>
              <a:defRPr b="1" sz="1200">
                <a:solidFill>
                  <a:schemeClr val="dk1"/>
                </a:solidFill>
                <a:latin typeface="Arial"/>
                <a:ea typeface="Arial"/>
                <a:cs typeface="Arial"/>
                <a:sym typeface="Arial"/>
              </a:defRPr>
            </a:lvl7pPr>
            <a:lvl8pPr indent="0" lvl="7" marL="0" marR="0" rtl="0" algn="l">
              <a:spcBef>
                <a:spcPts val="0"/>
              </a:spcBef>
              <a:buNone/>
              <a:defRPr b="1" sz="1200">
                <a:solidFill>
                  <a:schemeClr val="dk1"/>
                </a:solidFill>
                <a:latin typeface="Arial"/>
                <a:ea typeface="Arial"/>
                <a:cs typeface="Arial"/>
                <a:sym typeface="Arial"/>
              </a:defRPr>
            </a:lvl8pPr>
            <a:lvl9pPr indent="0" lvl="8" marL="0" marR="0" rtl="0" algn="l">
              <a:spcBef>
                <a:spcPts val="0"/>
              </a:spcBef>
              <a:buNone/>
              <a:defRPr b="1" sz="12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381">
          <p15:clr>
            <a:srgbClr val="F26B43"/>
          </p15:clr>
        </p15:guide>
        <p15:guide id="2" pos="3367">
          <p15:clr>
            <a:srgbClr val="F26B43"/>
          </p15:clr>
        </p15:guide>
        <p15:guide id="3" orient="horz" pos="1020">
          <p15:clr>
            <a:srgbClr val="F26B43"/>
          </p15:clr>
        </p15:guide>
        <p15:guide id="4" pos="124">
          <p15:clr>
            <a:srgbClr val="F26B43"/>
          </p15:clr>
        </p15:guide>
        <p15:guide id="5" pos="328">
          <p15:clr>
            <a:srgbClr val="F26B43"/>
          </p15:clr>
        </p15:guide>
        <p15:guide id="6" pos="6611">
          <p15:clr>
            <a:srgbClr val="F26B43"/>
          </p15:clr>
        </p15:guide>
        <p15:guide id="7" orient="horz" pos="4637">
          <p15:clr>
            <a:srgbClr val="F26B43"/>
          </p15:clr>
        </p15:guide>
        <p15:guide id="8" orient="horz" pos="4468">
          <p15:clr>
            <a:srgbClr val="F26B43"/>
          </p15:clr>
        </p15:guide>
        <p15:guide id="9" pos="623">
          <p15:clr>
            <a:srgbClr val="F26B43"/>
          </p15:clr>
        </p15:guide>
        <p15:guide id="10" pos="6407">
          <p15:clr>
            <a:srgbClr val="F26B43"/>
          </p15:clr>
        </p15:guide>
        <p15:guide id="11" orient="horz" pos="1565">
          <p15:clr>
            <a:srgbClr val="F26B43"/>
          </p15:clr>
        </p15:guide>
        <p15:guide id="12" pos="5646">
          <p15:clr>
            <a:srgbClr val="F26B43"/>
          </p15:clr>
        </p15:guide>
        <p15:guide id="13" orient="horz" pos="4127">
          <p15:clr>
            <a:srgbClr val="F26B43"/>
          </p15:clr>
        </p15:guide>
        <p15:guide id="14" pos="6112">
          <p15:clr>
            <a:srgbClr val="F26B43"/>
          </p15:clr>
        </p15:guide>
        <p15:guide id="15" pos="4436">
          <p15:clr>
            <a:srgbClr val="5ACBF0"/>
          </p15:clr>
        </p15:guide>
        <p15:guide id="16" pos="4210">
          <p15:clr>
            <a:srgbClr val="5ACBF0"/>
          </p15:clr>
        </p15:guide>
        <p15:guide id="17" pos="2302">
          <p15:clr>
            <a:srgbClr val="5ACBF0"/>
          </p15:clr>
        </p15:guide>
        <p15:guide id="18" pos="2528">
          <p15:clr>
            <a:srgbClr val="5ACBF0"/>
          </p15:clr>
        </p15:guide>
        <p15:guide id="19" orient="horz" pos="1157">
          <p15:clr>
            <a:srgbClr val="9FCC3B"/>
          </p15:clr>
        </p15:guide>
        <p15:guide id="20" orient="horz" pos="75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3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9.png"/><Relationship Id="rId7" Type="http://schemas.openxmlformats.org/officeDocument/2006/relationships/image" Target="../media/image15.png"/><Relationship Id="rId8"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4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3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3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3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3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29.jpg"/><Relationship Id="rId4" Type="http://schemas.openxmlformats.org/officeDocument/2006/relationships/image" Target="../media/image25.png"/><Relationship Id="rId5" Type="http://schemas.openxmlformats.org/officeDocument/2006/relationships/image" Target="../media/image18.png"/><Relationship Id="rId6" Type="http://schemas.openxmlformats.org/officeDocument/2006/relationships/hyperlink" Target="https://www.dofe.org/do/idea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30.png"/><Relationship Id="rId5" Type="http://schemas.openxmlformats.org/officeDocument/2006/relationships/hyperlink" Target="https://www.dofe.org/assesso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27.png"/><Relationship Id="rId4" Type="http://schemas.openxmlformats.org/officeDocument/2006/relationships/image" Target="../media/image34.png"/><Relationship Id="rId5" Type="http://schemas.openxmlformats.org/officeDocument/2006/relationships/hyperlink" Target="http://www.dofe.org/assessor" TargetMode="External"/><Relationship Id="rId6"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3"/>
          <p:cNvSpPr txBox="1"/>
          <p:nvPr>
            <p:ph type="ctrTitle"/>
          </p:nvPr>
        </p:nvSpPr>
        <p:spPr>
          <a:xfrm>
            <a:off x="429677" y="2941347"/>
            <a:ext cx="6162675" cy="1440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lt1"/>
              </a:buClr>
              <a:buSzPts val="5600"/>
              <a:buFont typeface="Arial"/>
              <a:buNone/>
            </a:pPr>
            <a:r>
              <a:rPr lang="en-GB"/>
              <a:t>A parent and carer’s guide to DofE </a:t>
            </a:r>
            <a:endParaRPr/>
          </a:p>
        </p:txBody>
      </p:sp>
      <p:sp>
        <p:nvSpPr>
          <p:cNvPr id="426" name="Google Shape;426;p43"/>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427" name="Google Shape;427;p43"/>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pic>
        <p:nvPicPr>
          <p:cNvPr descr="A person wearing boxing gloves&#10;&#10;AI-generated content may be incorrect." id="428" name="Google Shape;428;p43"/>
          <p:cNvPicPr preferRelativeResize="0"/>
          <p:nvPr>
            <p:ph idx="2" type="pic"/>
          </p:nvPr>
        </p:nvPicPr>
        <p:blipFill rotWithShape="1">
          <a:blip r:embed="rId3">
            <a:alphaModFix/>
          </a:blip>
          <a:srcRect b="0" l="30942" r="30942" t="0"/>
          <a:stretch/>
        </p:blipFill>
        <p:spPr>
          <a:xfrm>
            <a:off x="6372225" y="0"/>
            <a:ext cx="4319588" cy="7559675"/>
          </a:xfrm>
          <a:prstGeom prst="rect">
            <a:avLst/>
          </a:prstGeom>
          <a:solidFill>
            <a:schemeClr val="lt1"/>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33" name="Shape 433"/>
        <p:cNvGrpSpPr/>
        <p:nvPr/>
      </p:nvGrpSpPr>
      <p:grpSpPr>
        <a:xfrm>
          <a:off x="0" y="0"/>
          <a:ext cx="0" cy="0"/>
          <a:chOff x="0" y="0"/>
          <a:chExt cx="0" cy="0"/>
        </a:xfrm>
      </p:grpSpPr>
      <p:sp>
        <p:nvSpPr>
          <p:cNvPr id="434" name="Google Shape;434;p44"/>
          <p:cNvSpPr txBox="1"/>
          <p:nvPr>
            <p:ph type="ctrTitle"/>
          </p:nvPr>
        </p:nvSpPr>
        <p:spPr>
          <a:xfrm>
            <a:off x="468313" y="1159018"/>
            <a:ext cx="6162675" cy="1440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What is DofE?</a:t>
            </a:r>
            <a:endParaRPr/>
          </a:p>
        </p:txBody>
      </p:sp>
      <p:sp>
        <p:nvSpPr>
          <p:cNvPr id="435" name="Google Shape;435;p44"/>
          <p:cNvSpPr txBox="1"/>
          <p:nvPr>
            <p:ph idx="1" type="subTitle"/>
          </p:nvPr>
        </p:nvSpPr>
        <p:spPr>
          <a:xfrm>
            <a:off x="468313" y="2126578"/>
            <a:ext cx="6395950" cy="944880"/>
          </a:xfrm>
          <a:prstGeom prst="rect">
            <a:avLst/>
          </a:prstGeom>
          <a:noFill/>
          <a:ln>
            <a:noFill/>
          </a:ln>
        </p:spPr>
        <p:txBody>
          <a:bodyPr anchorCtr="0" anchor="t" bIns="0" lIns="0" spcFirstLastPara="1" rIns="0" wrap="square" tIns="0">
            <a:noAutofit/>
          </a:bodyPr>
          <a:lstStyle/>
          <a:p>
            <a:pPr indent="10795" lvl="0" marL="0" marR="3810" rtl="0" algn="l">
              <a:lnSpc>
                <a:spcPct val="100000"/>
              </a:lnSpc>
              <a:spcBef>
                <a:spcPts val="0"/>
              </a:spcBef>
              <a:spcAft>
                <a:spcPts val="0"/>
              </a:spcAft>
              <a:buClr>
                <a:srgbClr val="FFFFFF"/>
              </a:buClr>
              <a:buSzPts val="2600"/>
              <a:buNone/>
            </a:pPr>
            <a:r>
              <a:rPr b="0" lang="en-GB" sz="2600"/>
              <a:t>DofE is a life-changing adventure for young </a:t>
            </a:r>
            <a:endParaRPr b="0" sz="2600"/>
          </a:p>
          <a:p>
            <a:pPr indent="10795" lvl="0" marL="0" marR="3810" rtl="0" algn="l">
              <a:lnSpc>
                <a:spcPct val="100000"/>
              </a:lnSpc>
              <a:spcBef>
                <a:spcPts val="86"/>
              </a:spcBef>
              <a:spcAft>
                <a:spcPts val="0"/>
              </a:spcAft>
              <a:buClr>
                <a:srgbClr val="FFFFFF"/>
              </a:buClr>
              <a:buSzPts val="2600"/>
              <a:buNone/>
            </a:pPr>
            <a:r>
              <a:rPr b="0" lang="en-GB" sz="2600"/>
              <a:t>people aged 14*-24.</a:t>
            </a:r>
            <a:endParaRPr/>
          </a:p>
          <a:p>
            <a:pPr indent="10795" lvl="0" marL="0" marR="767080" rtl="0" algn="l">
              <a:lnSpc>
                <a:spcPct val="100000"/>
              </a:lnSpc>
              <a:spcBef>
                <a:spcPts val="2052"/>
              </a:spcBef>
              <a:spcAft>
                <a:spcPts val="0"/>
              </a:spcAft>
              <a:buClr>
                <a:srgbClr val="FFFFFF"/>
              </a:buClr>
              <a:buSzPts val="2600"/>
              <a:buNone/>
            </a:pPr>
            <a:r>
              <a:rPr b="0" lang="en-GB" sz="2600">
                <a:latin typeface="Arial"/>
                <a:ea typeface="Arial"/>
                <a:cs typeface="Arial"/>
                <a:sym typeface="Arial"/>
              </a:rPr>
              <a:t>It empowers young people to build  essential life and work skills. It encourages personal growth, resilience, and confidence.</a:t>
            </a:r>
            <a:endParaRPr/>
          </a:p>
        </p:txBody>
      </p:sp>
      <p:sp>
        <p:nvSpPr>
          <p:cNvPr id="436" name="Google Shape;436;p44"/>
          <p:cNvSpPr txBox="1"/>
          <p:nvPr>
            <p:ph idx="4294967295" type="dt"/>
          </p:nvPr>
        </p:nvSpPr>
        <p:spPr>
          <a:xfrm>
            <a:off x="3946810" y="6923450"/>
            <a:ext cx="2405658" cy="2160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r>
              <a:rPr lang="en-GB"/>
              <a:t>4 May 2021</a:t>
            </a:r>
            <a:endParaRPr/>
          </a:p>
        </p:txBody>
      </p:sp>
      <p:sp>
        <p:nvSpPr>
          <p:cNvPr id="437" name="Google Shape;437;p44"/>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438" name="Google Shape;438;p44"/>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pic>
        <p:nvPicPr>
          <p:cNvPr id="439" name="Google Shape;439;p44"/>
          <p:cNvPicPr preferRelativeResize="0"/>
          <p:nvPr>
            <p:ph idx="2" type="pic"/>
          </p:nvPr>
        </p:nvPicPr>
        <p:blipFill rotWithShape="1">
          <a:blip r:embed="rId3">
            <a:alphaModFix/>
          </a:blip>
          <a:srcRect b="0" l="32435" r="29471" t="0"/>
          <a:stretch/>
        </p:blipFill>
        <p:spPr>
          <a:xfrm>
            <a:off x="6372225" y="0"/>
            <a:ext cx="4319588" cy="7559675"/>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5"/>
          <p:cNvSpPr/>
          <p:nvPr/>
        </p:nvSpPr>
        <p:spPr>
          <a:xfrm>
            <a:off x="1538" y="0"/>
            <a:ext cx="10687417" cy="7559674"/>
          </a:xfrm>
          <a:prstGeom prst="rect">
            <a:avLst/>
          </a:prstGeom>
          <a:solidFill>
            <a:srgbClr val="8400C6"/>
          </a:solid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sp>
        <p:nvSpPr>
          <p:cNvPr id="445" name="Google Shape;445;p45"/>
          <p:cNvSpPr txBox="1"/>
          <p:nvPr>
            <p:ph type="title"/>
          </p:nvPr>
        </p:nvSpPr>
        <p:spPr>
          <a:xfrm>
            <a:off x="211535" y="1074931"/>
            <a:ext cx="8337617" cy="382424"/>
          </a:xfrm>
          <a:prstGeom prst="rect">
            <a:avLst/>
          </a:prstGeom>
          <a:solidFill>
            <a:schemeClr val="accent2"/>
          </a:solidFill>
          <a:ln>
            <a:noFill/>
          </a:ln>
        </p:spPr>
        <p:txBody>
          <a:bodyPr anchorCtr="0" anchor="b" bIns="558000" lIns="576000" spcFirstLastPara="1" rIns="0" wrap="square" tIns="0">
            <a:noAutofit/>
          </a:bodyPr>
          <a:lstStyle/>
          <a:p>
            <a:pPr indent="11899" lvl="0" marL="0" rtl="0" algn="l">
              <a:lnSpc>
                <a:spcPct val="90000"/>
              </a:lnSpc>
              <a:spcBef>
                <a:spcPts val="0"/>
              </a:spcBef>
              <a:spcAft>
                <a:spcPts val="0"/>
              </a:spcAft>
              <a:buClr>
                <a:schemeClr val="lt1"/>
              </a:buClr>
              <a:buSzPts val="3200"/>
              <a:buFont typeface="Arial"/>
              <a:buNone/>
            </a:pPr>
            <a:r>
              <a:rPr b="1" lang="en-GB" sz="3200">
                <a:solidFill>
                  <a:schemeClr val="lt1"/>
                </a:solidFill>
                <a:latin typeface="Arial"/>
                <a:ea typeface="Arial"/>
                <a:cs typeface="Arial"/>
                <a:sym typeface="Arial"/>
              </a:rPr>
              <a:t>Introducing </a:t>
            </a:r>
            <a:r>
              <a:rPr lang="en-GB" sz="3200">
                <a:latin typeface="Arial"/>
                <a:ea typeface="Arial"/>
                <a:cs typeface="Arial"/>
                <a:sym typeface="Arial"/>
              </a:rPr>
              <a:t>DofE</a:t>
            </a:r>
            <a:endParaRPr b="1" sz="3200">
              <a:solidFill>
                <a:schemeClr val="lt1"/>
              </a:solidFill>
              <a:latin typeface="Arial"/>
              <a:ea typeface="Arial"/>
              <a:cs typeface="Arial"/>
              <a:sym typeface="Arial"/>
            </a:endParaRPr>
          </a:p>
        </p:txBody>
      </p:sp>
      <p:sp>
        <p:nvSpPr>
          <p:cNvPr id="446" name="Google Shape;446;p45"/>
          <p:cNvSpPr/>
          <p:nvPr/>
        </p:nvSpPr>
        <p:spPr>
          <a:xfrm>
            <a:off x="4962834" y="3912233"/>
            <a:ext cx="694317" cy="348109"/>
          </a:xfrm>
          <a:prstGeom prst="rect">
            <a:avLst/>
          </a:prstGeom>
          <a:noFill/>
          <a:ln>
            <a:noFill/>
          </a:ln>
        </p:spPr>
        <p:txBody>
          <a:bodyPr anchorCtr="0" anchor="t" bIns="0" lIns="0" spcFirstLastPara="1" rIns="0" wrap="square" tIns="0">
            <a:noAutofit/>
          </a:bodyPr>
          <a:lstStyle/>
          <a:p>
            <a:pPr indent="12700" lvl="0" marL="0" marR="0" rtl="0" algn="l">
              <a:spcBef>
                <a:spcPts val="0"/>
              </a:spcBef>
              <a:spcAft>
                <a:spcPts val="0"/>
              </a:spcAft>
              <a:buNone/>
            </a:pPr>
            <a:r>
              <a:t/>
            </a:r>
            <a:endParaRPr b="1" sz="2262">
              <a:solidFill>
                <a:schemeClr val="dk1"/>
              </a:solidFill>
              <a:latin typeface="Arial"/>
              <a:ea typeface="Arial"/>
              <a:cs typeface="Arial"/>
              <a:sym typeface="Arial"/>
            </a:endParaRPr>
          </a:p>
        </p:txBody>
      </p:sp>
      <p:pic>
        <p:nvPicPr>
          <p:cNvPr id="447" name="Google Shape;447;p45" title="Welcome to DofE"/>
          <p:cNvPicPr preferRelativeResize="0"/>
          <p:nvPr/>
        </p:nvPicPr>
        <p:blipFill rotWithShape="1">
          <a:blip r:embed="rId3">
            <a:alphaModFix/>
          </a:blip>
          <a:srcRect b="0" l="0" r="0" t="0"/>
          <a:stretch/>
        </p:blipFill>
        <p:spPr>
          <a:xfrm>
            <a:off x="767857" y="1457355"/>
            <a:ext cx="9158128" cy="51690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6"/>
          <p:cNvSpPr/>
          <p:nvPr/>
        </p:nvSpPr>
        <p:spPr>
          <a:xfrm>
            <a:off x="0" y="1"/>
            <a:ext cx="10607040" cy="7559674"/>
          </a:xfrm>
          <a:prstGeom prst="rect">
            <a:avLst/>
          </a:prstGeom>
          <a:solidFill>
            <a:srgbClr val="8400C6"/>
          </a:solid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pic>
        <p:nvPicPr>
          <p:cNvPr id="453" name="Google Shape;453;p46"/>
          <p:cNvPicPr preferRelativeResize="0"/>
          <p:nvPr/>
        </p:nvPicPr>
        <p:blipFill rotWithShape="1">
          <a:blip r:embed="rId3">
            <a:alphaModFix/>
          </a:blip>
          <a:srcRect b="0" l="0" r="0" t="0"/>
          <a:stretch/>
        </p:blipFill>
        <p:spPr>
          <a:xfrm>
            <a:off x="1327663" y="573124"/>
            <a:ext cx="8042113" cy="64134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7"/>
          <p:cNvSpPr/>
          <p:nvPr/>
        </p:nvSpPr>
        <p:spPr>
          <a:xfrm>
            <a:off x="1" y="0"/>
            <a:ext cx="10691812" cy="7559674"/>
          </a:xfrm>
          <a:prstGeom prst="rect">
            <a:avLst/>
          </a:prstGeom>
          <a:solidFill>
            <a:srgbClr val="8400C6"/>
          </a:solid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sp>
        <p:nvSpPr>
          <p:cNvPr id="459" name="Google Shape;459;p47"/>
          <p:cNvSpPr txBox="1"/>
          <p:nvPr>
            <p:ph idx="4294967295" type="title"/>
          </p:nvPr>
        </p:nvSpPr>
        <p:spPr>
          <a:xfrm>
            <a:off x="0" y="670231"/>
            <a:ext cx="7511509" cy="713480"/>
          </a:xfrm>
          <a:prstGeom prst="rect">
            <a:avLst/>
          </a:prstGeom>
          <a:solidFill>
            <a:schemeClr val="accent2"/>
          </a:solidFill>
          <a:ln>
            <a:noFill/>
          </a:ln>
        </p:spPr>
        <p:txBody>
          <a:bodyPr anchorCtr="0" anchor="b" bIns="558000" lIns="576000" spcFirstLastPara="1" rIns="0" wrap="square" tIns="0">
            <a:noAutofit/>
          </a:bodyPr>
          <a:lstStyle/>
          <a:p>
            <a:pPr indent="12700" lvl="0" marL="0" rtl="0" algn="l">
              <a:lnSpc>
                <a:spcPct val="90000"/>
              </a:lnSpc>
              <a:spcBef>
                <a:spcPts val="0"/>
              </a:spcBef>
              <a:spcAft>
                <a:spcPts val="0"/>
              </a:spcAft>
              <a:buClr>
                <a:schemeClr val="lt1"/>
              </a:buClr>
              <a:buSzPts val="3200"/>
              <a:buFont typeface="Arial"/>
              <a:buNone/>
            </a:pPr>
            <a:r>
              <a:rPr b="1" i="0" lang="en-GB" sz="3200" u="none" cap="none" strike="noStrike">
                <a:solidFill>
                  <a:schemeClr val="lt1"/>
                </a:solidFill>
                <a:latin typeface="Arial"/>
                <a:ea typeface="Arial"/>
                <a:cs typeface="Arial"/>
                <a:sym typeface="Arial"/>
              </a:rPr>
              <a:t>What is involved?</a:t>
            </a:r>
            <a:endParaRPr/>
          </a:p>
        </p:txBody>
      </p:sp>
      <p:pic>
        <p:nvPicPr>
          <p:cNvPr id="460" name="Google Shape;460;p47"/>
          <p:cNvPicPr preferRelativeResize="0"/>
          <p:nvPr/>
        </p:nvPicPr>
        <p:blipFill rotWithShape="1">
          <a:blip r:embed="rId3">
            <a:alphaModFix/>
          </a:blip>
          <a:srcRect b="0" l="0" r="0" t="0"/>
          <a:stretch/>
        </p:blipFill>
        <p:spPr>
          <a:xfrm>
            <a:off x="5865690" y="1673653"/>
            <a:ext cx="4478025" cy="2947101"/>
          </a:xfrm>
          <a:prstGeom prst="rect">
            <a:avLst/>
          </a:prstGeom>
          <a:noFill/>
          <a:ln>
            <a:noFill/>
          </a:ln>
        </p:spPr>
      </p:pic>
      <p:pic>
        <p:nvPicPr>
          <p:cNvPr descr="A screen shot of a chart&#10;&#10;AI-generated content may be incorrect." id="461" name="Google Shape;461;p47"/>
          <p:cNvPicPr preferRelativeResize="0"/>
          <p:nvPr/>
        </p:nvPicPr>
        <p:blipFill rotWithShape="1">
          <a:blip r:embed="rId4">
            <a:alphaModFix/>
          </a:blip>
          <a:srcRect b="0" l="0" r="0" t="0"/>
          <a:stretch/>
        </p:blipFill>
        <p:spPr>
          <a:xfrm>
            <a:off x="1724721" y="5347524"/>
            <a:ext cx="7158419" cy="1875014"/>
          </a:xfrm>
          <a:prstGeom prst="rect">
            <a:avLst/>
          </a:prstGeom>
          <a:noFill/>
          <a:ln>
            <a:noFill/>
          </a:ln>
        </p:spPr>
      </p:pic>
      <p:pic>
        <p:nvPicPr>
          <p:cNvPr descr="A white text on a black background&#10;&#10;AI-generated content may be incorrect." id="462" name="Google Shape;462;p47"/>
          <p:cNvPicPr preferRelativeResize="0"/>
          <p:nvPr/>
        </p:nvPicPr>
        <p:blipFill rotWithShape="1">
          <a:blip r:embed="rId5">
            <a:alphaModFix/>
          </a:blip>
          <a:srcRect b="0" l="0" r="0" t="0"/>
          <a:stretch/>
        </p:blipFill>
        <p:spPr>
          <a:xfrm>
            <a:off x="3570435" y="4628976"/>
            <a:ext cx="3475017" cy="728015"/>
          </a:xfrm>
          <a:prstGeom prst="rect">
            <a:avLst/>
          </a:prstGeom>
          <a:noFill/>
          <a:ln>
            <a:noFill/>
          </a:ln>
        </p:spPr>
      </p:pic>
      <p:pic>
        <p:nvPicPr>
          <p:cNvPr descr="White letters on a black background&#10;&#10;AI-generated content may be incorrect." id="463" name="Google Shape;463;p47"/>
          <p:cNvPicPr preferRelativeResize="0"/>
          <p:nvPr/>
        </p:nvPicPr>
        <p:blipFill rotWithShape="1">
          <a:blip r:embed="rId6">
            <a:alphaModFix/>
          </a:blip>
          <a:srcRect b="0" l="0" r="0" t="0"/>
          <a:stretch/>
        </p:blipFill>
        <p:spPr>
          <a:xfrm>
            <a:off x="6349071" y="773704"/>
            <a:ext cx="3679791" cy="782585"/>
          </a:xfrm>
          <a:prstGeom prst="rect">
            <a:avLst/>
          </a:prstGeom>
          <a:noFill/>
          <a:ln>
            <a:noFill/>
          </a:ln>
        </p:spPr>
      </p:pic>
      <p:pic>
        <p:nvPicPr>
          <p:cNvPr descr="White letters on a black background&#10;&#10;AI-generated content may be incorrect." id="464" name="Google Shape;464;p47"/>
          <p:cNvPicPr preferRelativeResize="0"/>
          <p:nvPr/>
        </p:nvPicPr>
        <p:blipFill rotWithShape="1">
          <a:blip r:embed="rId7">
            <a:alphaModFix/>
          </a:blip>
          <a:srcRect b="0" l="0" r="0" t="0"/>
          <a:stretch/>
        </p:blipFill>
        <p:spPr>
          <a:xfrm>
            <a:off x="1004333" y="1169778"/>
            <a:ext cx="3776093" cy="712699"/>
          </a:xfrm>
          <a:prstGeom prst="rect">
            <a:avLst/>
          </a:prstGeom>
          <a:noFill/>
          <a:ln>
            <a:noFill/>
          </a:ln>
        </p:spPr>
      </p:pic>
      <p:pic>
        <p:nvPicPr>
          <p:cNvPr id="465" name="Google Shape;465;p47"/>
          <p:cNvPicPr preferRelativeResize="0"/>
          <p:nvPr/>
        </p:nvPicPr>
        <p:blipFill rotWithShape="1">
          <a:blip r:embed="rId8">
            <a:alphaModFix/>
          </a:blip>
          <a:srcRect b="0" l="0" r="0" t="0"/>
          <a:stretch/>
        </p:blipFill>
        <p:spPr>
          <a:xfrm>
            <a:off x="488851" y="1909831"/>
            <a:ext cx="4815080" cy="22420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48"/>
          <p:cNvSpPr txBox="1"/>
          <p:nvPr/>
        </p:nvSpPr>
        <p:spPr>
          <a:xfrm>
            <a:off x="8197879" y="6699596"/>
            <a:ext cx="1696923" cy="203631"/>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None/>
            </a:pPr>
            <a:r>
              <a:rPr b="1" i="0" lang="en-GB" sz="849" u="none" cap="none" strike="noStrike">
                <a:solidFill>
                  <a:srgbClr val="FFFFFF"/>
                </a:solidFill>
                <a:latin typeface="Arial"/>
                <a:ea typeface="Arial"/>
                <a:cs typeface="Arial"/>
                <a:sym typeface="Arial"/>
              </a:rPr>
              <a:t>4 May 2021</a:t>
            </a:r>
            <a:endParaRPr b="1" sz="849">
              <a:solidFill>
                <a:srgbClr val="FFFFFF"/>
              </a:solidFill>
              <a:latin typeface="Arial"/>
              <a:ea typeface="Arial"/>
              <a:cs typeface="Arial"/>
              <a:sym typeface="Arial"/>
            </a:endParaRPr>
          </a:p>
        </p:txBody>
      </p:sp>
      <p:sp>
        <p:nvSpPr>
          <p:cNvPr id="472" name="Google Shape;472;p48"/>
          <p:cNvSpPr txBox="1"/>
          <p:nvPr>
            <p:ph type="title"/>
          </p:nvPr>
        </p:nvSpPr>
        <p:spPr>
          <a:xfrm>
            <a:off x="0" y="0"/>
            <a:ext cx="10691813" cy="1798320"/>
          </a:xfrm>
          <a:prstGeom prst="rect">
            <a:avLst/>
          </a:prstGeom>
          <a:solidFill>
            <a:srgbClr val="8400C6"/>
          </a:solidFill>
          <a:ln>
            <a:noFill/>
          </a:ln>
        </p:spPr>
        <p:txBody>
          <a:bodyPr anchorCtr="0" anchor="b" bIns="558000" lIns="57600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br>
              <a:rPr b="1" i="0" lang="en-GB" sz="2976" u="none" cap="none" strike="noStrike">
                <a:solidFill>
                  <a:schemeClr val="lt1"/>
                </a:solidFill>
                <a:latin typeface="Arial"/>
                <a:ea typeface="Arial"/>
                <a:cs typeface="Arial"/>
                <a:sym typeface="Arial"/>
              </a:rPr>
            </a:br>
            <a:br>
              <a:rPr b="1" i="0" lang="en-GB" sz="2976" u="none" cap="none" strike="noStrike">
                <a:solidFill>
                  <a:schemeClr val="lt1"/>
                </a:solidFill>
                <a:latin typeface="Arial"/>
                <a:ea typeface="Arial"/>
                <a:cs typeface="Arial"/>
                <a:sym typeface="Arial"/>
              </a:rPr>
            </a:br>
            <a:br>
              <a:rPr b="1" i="0" lang="en-GB" sz="2976" u="none" cap="none" strike="noStrike">
                <a:solidFill>
                  <a:schemeClr val="dk1"/>
                </a:solidFill>
                <a:latin typeface="Arial"/>
                <a:ea typeface="Arial"/>
                <a:cs typeface="Arial"/>
                <a:sym typeface="Arial"/>
              </a:rPr>
            </a:br>
            <a:br>
              <a:rPr b="1" i="0" lang="en-GB" sz="2976" u="none" cap="none" strike="noStrike">
                <a:solidFill>
                  <a:schemeClr val="dk1"/>
                </a:solidFill>
                <a:latin typeface="Arial"/>
                <a:ea typeface="Arial"/>
                <a:cs typeface="Arial"/>
                <a:sym typeface="Arial"/>
              </a:rPr>
            </a:br>
            <a:br>
              <a:rPr b="1" i="0" lang="en-GB" sz="2976" u="none" cap="none" strike="noStrike">
                <a:solidFill>
                  <a:schemeClr val="dk1"/>
                </a:solidFill>
                <a:latin typeface="Arial"/>
                <a:ea typeface="Arial"/>
                <a:cs typeface="Arial"/>
                <a:sym typeface="Arial"/>
              </a:rPr>
            </a:br>
            <a:r>
              <a:rPr b="1" i="0" lang="en-GB" sz="3968" u="none" cap="none" strike="noStrike">
                <a:solidFill>
                  <a:schemeClr val="lt1"/>
                </a:solidFill>
                <a:latin typeface="Arial"/>
                <a:ea typeface="Arial"/>
                <a:cs typeface="Arial"/>
                <a:sym typeface="Arial"/>
              </a:rPr>
              <a:t>Choosing activities</a:t>
            </a:r>
            <a:endParaRPr/>
          </a:p>
        </p:txBody>
      </p:sp>
      <p:sp>
        <p:nvSpPr>
          <p:cNvPr id="473" name="Google Shape;473;p48"/>
          <p:cNvSpPr txBox="1"/>
          <p:nvPr/>
        </p:nvSpPr>
        <p:spPr>
          <a:xfrm>
            <a:off x="458154" y="2289648"/>
            <a:ext cx="5084511" cy="4613076"/>
          </a:xfrm>
          <a:prstGeom prst="rect">
            <a:avLst/>
          </a:prstGeom>
          <a:noFill/>
          <a:ln>
            <a:noFill/>
          </a:ln>
        </p:spPr>
        <p:txBody>
          <a:bodyPr anchorCtr="0" anchor="t" bIns="50375" lIns="50375" spcFirstLastPara="1" rIns="50375" wrap="square" tIns="50375">
            <a:spAutoFit/>
          </a:bodyPr>
          <a:lstStyle/>
          <a:p>
            <a:pPr indent="0" lvl="0" marL="0" marR="0" rtl="0" algn="l">
              <a:spcBef>
                <a:spcPts val="0"/>
              </a:spcBef>
              <a:spcAft>
                <a:spcPts val="0"/>
              </a:spcAft>
              <a:buNone/>
            </a:pPr>
            <a:r>
              <a:rPr b="1" lang="en-GB" sz="1543">
                <a:solidFill>
                  <a:srgbClr val="000000"/>
                </a:solidFill>
                <a:latin typeface="Arial"/>
                <a:ea typeface="Arial"/>
                <a:cs typeface="Arial"/>
                <a:sym typeface="Arial"/>
              </a:rPr>
              <a:t>Choosing an activity</a:t>
            </a:r>
            <a:endParaRPr/>
          </a:p>
          <a:p>
            <a:pPr indent="-314960" lvl="0" marL="314960" marR="0" rtl="0" algn="l">
              <a:spcBef>
                <a:spcPts val="0"/>
              </a:spcBef>
              <a:spcAft>
                <a:spcPts val="0"/>
              </a:spcAft>
              <a:buClr>
                <a:srgbClr val="000000"/>
              </a:buClr>
              <a:buSzPts val="1543"/>
              <a:buFont typeface="Arial"/>
              <a:buChar char="•"/>
            </a:pPr>
            <a:r>
              <a:rPr lang="en-GB" sz="1543">
                <a:solidFill>
                  <a:srgbClr val="000000"/>
                </a:solidFill>
                <a:latin typeface="Arial"/>
                <a:ea typeface="Arial"/>
                <a:cs typeface="Arial"/>
                <a:sym typeface="Arial"/>
              </a:rPr>
              <a:t>Make sure the activity is something they enjoy! There are lots of different activity ideas for each section.</a:t>
            </a:r>
            <a:endParaRPr sz="1543">
              <a:solidFill>
                <a:srgbClr val="000000"/>
              </a:solidFill>
              <a:latin typeface="Arial"/>
              <a:ea typeface="Arial"/>
              <a:cs typeface="Arial"/>
              <a:sym typeface="Arial"/>
            </a:endParaRPr>
          </a:p>
          <a:p>
            <a:pPr indent="0" lvl="0" marL="0" marR="0" rtl="0" algn="l">
              <a:spcBef>
                <a:spcPts val="0"/>
              </a:spcBef>
              <a:spcAft>
                <a:spcPts val="0"/>
              </a:spcAft>
              <a:buNone/>
            </a:pPr>
            <a:r>
              <a:t/>
            </a:r>
            <a:endParaRPr sz="1543">
              <a:solidFill>
                <a:srgbClr val="000000"/>
              </a:solidFill>
              <a:latin typeface="Arial"/>
              <a:ea typeface="Arial"/>
              <a:cs typeface="Arial"/>
              <a:sym typeface="Arial"/>
            </a:endParaRPr>
          </a:p>
          <a:p>
            <a:pPr indent="0" lvl="0" marL="0" marR="0" rtl="0" algn="l">
              <a:spcBef>
                <a:spcPts val="0"/>
              </a:spcBef>
              <a:spcAft>
                <a:spcPts val="0"/>
              </a:spcAft>
              <a:buNone/>
            </a:pPr>
            <a:r>
              <a:rPr b="1" lang="en-GB" sz="1543">
                <a:solidFill>
                  <a:srgbClr val="000000"/>
                </a:solidFill>
                <a:latin typeface="Arial"/>
                <a:ea typeface="Arial"/>
                <a:cs typeface="Arial"/>
                <a:sym typeface="Arial"/>
              </a:rPr>
              <a:t>Preparation</a:t>
            </a:r>
            <a:endParaRPr/>
          </a:p>
          <a:p>
            <a:pPr indent="-314960" lvl="0" marL="314960" marR="0" rtl="0" algn="l">
              <a:spcBef>
                <a:spcPts val="0"/>
              </a:spcBef>
              <a:spcAft>
                <a:spcPts val="0"/>
              </a:spcAft>
              <a:buClr>
                <a:srgbClr val="000000"/>
              </a:buClr>
              <a:buSzPts val="1543"/>
              <a:buFont typeface="Arial"/>
              <a:buChar char="•"/>
            </a:pPr>
            <a:r>
              <a:rPr lang="en-GB" sz="1543">
                <a:solidFill>
                  <a:srgbClr val="000000"/>
                </a:solidFill>
                <a:latin typeface="Arial"/>
                <a:ea typeface="Arial"/>
                <a:cs typeface="Arial"/>
                <a:sym typeface="Arial"/>
              </a:rPr>
              <a:t>Ensure you and your young person complete the relevant research and agree their activity with their Leader. </a:t>
            </a:r>
            <a:endParaRPr sz="1543">
              <a:solidFill>
                <a:srgbClr val="000000"/>
              </a:solidFill>
              <a:latin typeface="Arial"/>
              <a:ea typeface="Arial"/>
              <a:cs typeface="Arial"/>
              <a:sym typeface="Arial"/>
            </a:endParaRPr>
          </a:p>
          <a:p>
            <a:pPr indent="-314960" lvl="0" marL="314960" marR="0" rtl="0" algn="l">
              <a:spcBef>
                <a:spcPts val="0"/>
              </a:spcBef>
              <a:spcAft>
                <a:spcPts val="0"/>
              </a:spcAft>
              <a:buClr>
                <a:srgbClr val="000000"/>
              </a:buClr>
              <a:buSzPts val="1543"/>
              <a:buFont typeface="Arial"/>
              <a:buChar char="•"/>
            </a:pPr>
            <a:r>
              <a:rPr lang="en-GB" sz="1543">
                <a:solidFill>
                  <a:srgbClr val="000000"/>
                </a:solidFill>
                <a:latin typeface="Arial"/>
                <a:ea typeface="Arial"/>
                <a:cs typeface="Arial"/>
                <a:sym typeface="Arial"/>
              </a:rPr>
              <a:t>Ensure the activity is </a:t>
            </a:r>
            <a:r>
              <a:rPr b="1" lang="en-GB" sz="1543">
                <a:solidFill>
                  <a:srgbClr val="000000"/>
                </a:solidFill>
                <a:latin typeface="Arial"/>
                <a:ea typeface="Arial"/>
                <a:cs typeface="Arial"/>
                <a:sym typeface="Arial"/>
              </a:rPr>
              <a:t>safe</a:t>
            </a:r>
            <a:r>
              <a:rPr lang="en-GB" sz="1543">
                <a:solidFill>
                  <a:srgbClr val="000000"/>
                </a:solidFill>
                <a:latin typeface="Arial"/>
                <a:ea typeface="Arial"/>
                <a:cs typeface="Arial"/>
                <a:sym typeface="Arial"/>
              </a:rPr>
              <a:t>. You may need to ask the provider of the activity what safety measures they have in place.</a:t>
            </a:r>
            <a:endParaRPr sz="1543">
              <a:solidFill>
                <a:srgbClr val="000000"/>
              </a:solidFill>
              <a:latin typeface="Arial"/>
              <a:ea typeface="Arial"/>
              <a:cs typeface="Arial"/>
              <a:sym typeface="Arial"/>
            </a:endParaRPr>
          </a:p>
          <a:p>
            <a:pPr indent="0" lvl="0" marL="0" marR="0" rtl="0" algn="l">
              <a:spcBef>
                <a:spcPts val="0"/>
              </a:spcBef>
              <a:spcAft>
                <a:spcPts val="0"/>
              </a:spcAft>
              <a:buNone/>
            </a:pPr>
            <a:r>
              <a:t/>
            </a:r>
            <a:endParaRPr sz="1543">
              <a:solidFill>
                <a:srgbClr val="000000"/>
              </a:solidFill>
              <a:latin typeface="Arial"/>
              <a:ea typeface="Arial"/>
              <a:cs typeface="Arial"/>
              <a:sym typeface="Arial"/>
            </a:endParaRPr>
          </a:p>
          <a:p>
            <a:pPr indent="0" lvl="0" marL="0" marR="0" rtl="0" algn="l">
              <a:spcBef>
                <a:spcPts val="0"/>
              </a:spcBef>
              <a:spcAft>
                <a:spcPts val="0"/>
              </a:spcAft>
              <a:buNone/>
            </a:pPr>
            <a:r>
              <a:rPr b="1" lang="en-GB" sz="1543">
                <a:solidFill>
                  <a:srgbClr val="000000"/>
                </a:solidFill>
                <a:latin typeface="Arial"/>
                <a:ea typeface="Arial"/>
                <a:cs typeface="Arial"/>
                <a:sym typeface="Arial"/>
              </a:rPr>
              <a:t>Where can I do an activity?</a:t>
            </a:r>
            <a:endParaRPr/>
          </a:p>
          <a:p>
            <a:pPr indent="-314960" lvl="0" marL="314960" marR="0" rtl="0" algn="l">
              <a:spcBef>
                <a:spcPts val="0"/>
              </a:spcBef>
              <a:spcAft>
                <a:spcPts val="0"/>
              </a:spcAft>
              <a:buClr>
                <a:srgbClr val="000000"/>
              </a:buClr>
              <a:buSzPts val="1543"/>
              <a:buFont typeface="Arial"/>
              <a:buChar char="•"/>
            </a:pPr>
            <a:r>
              <a:rPr lang="en-GB" sz="1543">
                <a:solidFill>
                  <a:srgbClr val="000000"/>
                </a:solidFill>
                <a:latin typeface="Arial"/>
                <a:ea typeface="Arial"/>
                <a:cs typeface="Arial"/>
                <a:sym typeface="Arial"/>
              </a:rPr>
              <a:t>Activities can be completed at their organisation or in their local area. </a:t>
            </a:r>
            <a:endParaRPr sz="1543">
              <a:solidFill>
                <a:srgbClr val="000000"/>
              </a:solidFill>
              <a:latin typeface="Arial"/>
              <a:ea typeface="Arial"/>
              <a:cs typeface="Arial"/>
              <a:sym typeface="Arial"/>
            </a:endParaRPr>
          </a:p>
          <a:p>
            <a:pPr indent="-314960" lvl="0" marL="314960" marR="0" rtl="0" algn="l">
              <a:spcBef>
                <a:spcPts val="0"/>
              </a:spcBef>
              <a:spcAft>
                <a:spcPts val="0"/>
              </a:spcAft>
              <a:buClr>
                <a:srgbClr val="000000"/>
              </a:buClr>
              <a:buSzPts val="1543"/>
              <a:buFont typeface="Arial"/>
              <a:buChar char="•"/>
            </a:pPr>
            <a:r>
              <a:rPr lang="en-GB" sz="1543">
                <a:solidFill>
                  <a:srgbClr val="000000"/>
                </a:solidFill>
                <a:latin typeface="Arial"/>
                <a:ea typeface="Arial"/>
                <a:cs typeface="Arial"/>
                <a:sym typeface="Arial"/>
              </a:rPr>
              <a:t>Their DofE activities must be complete outside of their mandatory lessons or paid employment – they must be completed in their own time which is why it is important to find things they enjoy!</a:t>
            </a:r>
            <a:endParaRPr sz="1543">
              <a:solidFill>
                <a:srgbClr val="000000"/>
              </a:solidFill>
              <a:latin typeface="Arial"/>
              <a:ea typeface="Arial"/>
              <a:cs typeface="Arial"/>
              <a:sym typeface="Arial"/>
            </a:endParaRPr>
          </a:p>
        </p:txBody>
      </p:sp>
      <p:sp>
        <p:nvSpPr>
          <p:cNvPr id="474" name="Google Shape;474;p48"/>
          <p:cNvSpPr txBox="1"/>
          <p:nvPr/>
        </p:nvSpPr>
        <p:spPr>
          <a:xfrm>
            <a:off x="5934688" y="2104207"/>
            <a:ext cx="4195114" cy="1288961"/>
          </a:xfrm>
          <a:prstGeom prst="rect">
            <a:avLst/>
          </a:prstGeom>
          <a:noFill/>
          <a:ln>
            <a:noFill/>
          </a:ln>
        </p:spPr>
        <p:txBody>
          <a:bodyPr anchorCtr="0" anchor="t" bIns="50375" lIns="50375" spcFirstLastPara="1" rIns="50375" wrap="square" tIns="50375">
            <a:spAutoFit/>
          </a:bodyPr>
          <a:lstStyle/>
          <a:p>
            <a:pPr indent="0" lvl="0" marL="0" marR="0" rtl="0" algn="l">
              <a:spcBef>
                <a:spcPts val="0"/>
              </a:spcBef>
              <a:spcAft>
                <a:spcPts val="0"/>
              </a:spcAft>
              <a:buNone/>
            </a:pPr>
            <a:r>
              <a:t/>
            </a:r>
            <a:endParaRPr sz="1543">
              <a:solidFill>
                <a:srgbClr val="000000"/>
              </a:solidFill>
              <a:latin typeface="Arial"/>
              <a:ea typeface="Arial"/>
              <a:cs typeface="Arial"/>
              <a:sym typeface="Arial"/>
            </a:endParaRPr>
          </a:p>
          <a:p>
            <a:pPr indent="0" lvl="0" marL="0" marR="0" rtl="0" algn="l">
              <a:spcBef>
                <a:spcPts val="0"/>
              </a:spcBef>
              <a:spcAft>
                <a:spcPts val="0"/>
              </a:spcAft>
              <a:buNone/>
            </a:pPr>
            <a:r>
              <a:rPr b="1" lang="en-GB" sz="1500">
                <a:solidFill>
                  <a:srgbClr val="000000"/>
                </a:solidFill>
                <a:latin typeface="Arial"/>
                <a:ea typeface="Arial"/>
                <a:cs typeface="Arial"/>
                <a:sym typeface="Arial"/>
              </a:rPr>
              <a:t>Check the activity</a:t>
            </a:r>
            <a:endParaRPr b="1" sz="1500">
              <a:solidFill>
                <a:srgbClr val="000000"/>
              </a:solidFill>
              <a:latin typeface="Arial"/>
              <a:ea typeface="Arial"/>
              <a:cs typeface="Arial"/>
              <a:sym typeface="Arial"/>
            </a:endParaRPr>
          </a:p>
          <a:p>
            <a:pPr indent="0" lvl="0" marL="0" marR="0" rtl="0" algn="l">
              <a:spcBef>
                <a:spcPts val="0"/>
              </a:spcBef>
              <a:spcAft>
                <a:spcPts val="0"/>
              </a:spcAft>
              <a:buNone/>
            </a:pPr>
            <a:r>
              <a:rPr lang="en-GB" sz="1543">
                <a:solidFill>
                  <a:srgbClr val="000000"/>
                </a:solidFill>
                <a:latin typeface="Arial"/>
                <a:ea typeface="Arial"/>
                <a:cs typeface="Arial"/>
                <a:sym typeface="Arial"/>
              </a:rPr>
              <a:t>Remember to check if what they are planning to do is permitted for the section with their Leader.</a:t>
            </a:r>
            <a:endParaRPr sz="1543">
              <a:solidFill>
                <a:srgbClr val="000000"/>
              </a:solidFill>
              <a:latin typeface="Arial"/>
              <a:ea typeface="Arial"/>
              <a:cs typeface="Arial"/>
              <a:sym typeface="Arial"/>
            </a:endParaRPr>
          </a:p>
        </p:txBody>
      </p:sp>
      <p:pic>
        <p:nvPicPr>
          <p:cNvPr descr="A group of people sitting at a table&#10;&#10;Description automatically generated" id="475" name="Google Shape;475;p48"/>
          <p:cNvPicPr preferRelativeResize="0"/>
          <p:nvPr/>
        </p:nvPicPr>
        <p:blipFill rotWithShape="1">
          <a:blip r:embed="rId3">
            <a:alphaModFix/>
          </a:blip>
          <a:srcRect b="0" l="0" r="0" t="0"/>
          <a:stretch/>
        </p:blipFill>
        <p:spPr>
          <a:xfrm>
            <a:off x="5815318" y="3779836"/>
            <a:ext cx="4438869" cy="29644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49"/>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p>
            <a:pPr indent="12700" lvl="0" marL="0" rtl="0" algn="l">
              <a:lnSpc>
                <a:spcPct val="90000"/>
              </a:lnSpc>
              <a:spcBef>
                <a:spcPts val="0"/>
              </a:spcBef>
              <a:spcAft>
                <a:spcPts val="0"/>
              </a:spcAft>
              <a:buClr>
                <a:schemeClr val="lt1"/>
              </a:buClr>
              <a:buSzPts val="5500"/>
              <a:buFont typeface="Arial"/>
              <a:buNone/>
            </a:pPr>
            <a:r>
              <a:rPr b="1" i="0" lang="en-GB" sz="5500" u="none" cap="none" strike="noStrike">
                <a:solidFill>
                  <a:schemeClr val="lt1"/>
                </a:solidFill>
                <a:latin typeface="Arial"/>
                <a:ea typeface="Arial"/>
                <a:cs typeface="Arial"/>
                <a:sym typeface="Arial"/>
              </a:rPr>
              <a:t>Volunteering section</a:t>
            </a:r>
            <a:endParaRPr/>
          </a:p>
        </p:txBody>
      </p:sp>
      <p:sp>
        <p:nvSpPr>
          <p:cNvPr id="481" name="Google Shape;481;p49"/>
          <p:cNvSpPr/>
          <p:nvPr/>
        </p:nvSpPr>
        <p:spPr>
          <a:xfrm>
            <a:off x="469671" y="2630420"/>
            <a:ext cx="5057139" cy="3852721"/>
          </a:xfrm>
          <a:prstGeom prst="rect">
            <a:avLst/>
          </a:prstGeom>
          <a:noFill/>
          <a:ln>
            <a:noFill/>
          </a:ln>
        </p:spPr>
        <p:txBody>
          <a:bodyPr anchorCtr="0" anchor="t" bIns="0" lIns="0" spcFirstLastPara="1" rIns="0" wrap="square" tIns="0">
            <a:noAutofit/>
          </a:bodyPr>
          <a:lstStyle/>
          <a:p>
            <a:pPr indent="11430" lvl="0" marL="0" marR="4445" rtl="0" algn="l">
              <a:spcBef>
                <a:spcPts val="0"/>
              </a:spcBef>
              <a:spcAft>
                <a:spcPts val="0"/>
              </a:spcAft>
              <a:buNone/>
            </a:pPr>
            <a:r>
              <a:rPr b="1" lang="en-GB" sz="3600">
                <a:solidFill>
                  <a:srgbClr val="FFFFFF"/>
                </a:solidFill>
                <a:latin typeface="Arial"/>
                <a:ea typeface="Arial"/>
                <a:cs typeface="Arial"/>
                <a:sym typeface="Arial"/>
              </a:rPr>
              <a:t>Helping others and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making a difference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to the causes they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care about.</a:t>
            </a:r>
            <a:endParaRPr b="1" sz="1800">
              <a:solidFill>
                <a:schemeClr val="dk1"/>
              </a:solidFill>
              <a:latin typeface="Arial"/>
              <a:ea typeface="Arial"/>
              <a:cs typeface="Arial"/>
              <a:sym typeface="Arial"/>
            </a:endParaRPr>
          </a:p>
          <a:p>
            <a:pPr indent="11430" lvl="0" marL="0" marR="4445" rtl="0" algn="l">
              <a:spcBef>
                <a:spcPts val="95"/>
              </a:spcBef>
              <a:spcAft>
                <a:spcPts val="0"/>
              </a:spcAft>
              <a:buNone/>
            </a:pPr>
            <a:r>
              <a:t/>
            </a:r>
            <a:endParaRPr b="1" sz="1800">
              <a:solidFill>
                <a:schemeClr val="dk1"/>
              </a:solidFill>
              <a:latin typeface="Arial"/>
              <a:ea typeface="Arial"/>
              <a:cs typeface="Arial"/>
              <a:sym typeface="Arial"/>
            </a:endParaRPr>
          </a:p>
          <a:p>
            <a:pPr indent="11430" lvl="0" marL="0" marR="4445" rtl="0" algn="l">
              <a:spcBef>
                <a:spcPts val="95"/>
              </a:spcBef>
              <a:spcAft>
                <a:spcPts val="0"/>
              </a:spcAft>
              <a:buNone/>
            </a:pPr>
            <a:r>
              <a:t/>
            </a:r>
            <a:endParaRPr b="1" sz="3393">
              <a:solidFill>
                <a:schemeClr val="dk1"/>
              </a:solidFill>
              <a:latin typeface="Arial"/>
              <a:ea typeface="Arial"/>
              <a:cs typeface="Arial"/>
              <a:sym typeface="Arial"/>
            </a:endParaRPr>
          </a:p>
          <a:p>
            <a:pPr indent="11430" lvl="0" marL="0" marR="4445" rtl="0" algn="l">
              <a:spcBef>
                <a:spcPts val="95"/>
              </a:spcBef>
              <a:spcAft>
                <a:spcPts val="0"/>
              </a:spcAft>
              <a:buNone/>
            </a:pPr>
            <a:r>
              <a:t/>
            </a:r>
            <a:endParaRPr b="1" sz="3393">
              <a:solidFill>
                <a:schemeClr val="dk1"/>
              </a:solidFill>
              <a:latin typeface="Arial"/>
              <a:ea typeface="Arial"/>
              <a:cs typeface="Arial"/>
              <a:sym typeface="Arial"/>
            </a:endParaRPr>
          </a:p>
        </p:txBody>
      </p:sp>
      <p:pic>
        <p:nvPicPr>
          <p:cNvPr descr="A group of women looking at a bag&#10;&#10;AI-generated content may be incorrect." id="482" name="Google Shape;482;p49"/>
          <p:cNvPicPr preferRelativeResize="0"/>
          <p:nvPr>
            <p:ph idx="2" type="pic"/>
          </p:nvPr>
        </p:nvPicPr>
        <p:blipFill rotWithShape="1">
          <a:blip r:embed="rId3">
            <a:alphaModFix/>
          </a:blip>
          <a:srcRect b="0" l="30915" r="30915" t="0"/>
          <a:stretch/>
        </p:blipFill>
        <p:spPr>
          <a:xfrm>
            <a:off x="6371813" y="0"/>
            <a:ext cx="4320000" cy="7559675"/>
          </a:xfrm>
          <a:prstGeom prst="rect">
            <a:avLst/>
          </a:prstGeom>
          <a:solidFill>
            <a:schemeClr val="lt1"/>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0"/>
          <p:cNvSpPr txBox="1"/>
          <p:nvPr>
            <p:ph type="ctrTitle"/>
          </p:nvPr>
        </p:nvSpPr>
        <p:spPr>
          <a:xfrm>
            <a:off x="468313" y="552037"/>
            <a:ext cx="6162675" cy="1440000"/>
          </a:xfrm>
          <a:prstGeom prst="rect">
            <a:avLst/>
          </a:prstGeom>
          <a:noFill/>
          <a:ln>
            <a:noFill/>
          </a:ln>
        </p:spPr>
        <p:txBody>
          <a:bodyPr anchorCtr="0" anchor="t" bIns="0" lIns="0" spcFirstLastPara="1" rIns="0" wrap="square" tIns="0">
            <a:normAutofit/>
          </a:bodyPr>
          <a:lstStyle/>
          <a:p>
            <a:pPr indent="11899" lvl="0" marL="0" rtl="0" algn="l">
              <a:lnSpc>
                <a:spcPct val="90000"/>
              </a:lnSpc>
              <a:spcBef>
                <a:spcPts val="0"/>
              </a:spcBef>
              <a:spcAft>
                <a:spcPts val="0"/>
              </a:spcAft>
              <a:buClr>
                <a:schemeClr val="lt1"/>
              </a:buClr>
              <a:buSzPts val="5500"/>
              <a:buFont typeface="Arial"/>
              <a:buNone/>
            </a:pPr>
            <a:r>
              <a:rPr b="1" lang="en-GB" sz="5500">
                <a:solidFill>
                  <a:schemeClr val="lt1"/>
                </a:solidFill>
                <a:latin typeface="Arial"/>
                <a:ea typeface="Arial"/>
                <a:cs typeface="Arial"/>
                <a:sym typeface="Arial"/>
              </a:rPr>
              <a:t>Physical</a:t>
            </a:r>
            <a:r>
              <a:rPr lang="en-GB" sz="5500">
                <a:latin typeface="Arial"/>
                <a:ea typeface="Arial"/>
                <a:cs typeface="Arial"/>
                <a:sym typeface="Arial"/>
              </a:rPr>
              <a:t> section</a:t>
            </a:r>
            <a:endParaRPr b="1" sz="5500">
              <a:solidFill>
                <a:schemeClr val="lt1"/>
              </a:solidFill>
              <a:latin typeface="Arial"/>
              <a:ea typeface="Arial"/>
              <a:cs typeface="Arial"/>
              <a:sym typeface="Arial"/>
            </a:endParaRPr>
          </a:p>
        </p:txBody>
      </p:sp>
      <p:sp>
        <p:nvSpPr>
          <p:cNvPr id="488" name="Google Shape;488;p50"/>
          <p:cNvSpPr/>
          <p:nvPr/>
        </p:nvSpPr>
        <p:spPr>
          <a:xfrm>
            <a:off x="465717" y="2629799"/>
            <a:ext cx="5092451" cy="2228815"/>
          </a:xfrm>
          <a:prstGeom prst="rect">
            <a:avLst/>
          </a:prstGeom>
          <a:noFill/>
          <a:ln>
            <a:noFill/>
          </a:ln>
        </p:spPr>
        <p:txBody>
          <a:bodyPr anchorCtr="0" anchor="t" bIns="0" lIns="0" spcFirstLastPara="1" rIns="0" wrap="square" tIns="0">
            <a:noAutofit/>
          </a:bodyPr>
          <a:lstStyle/>
          <a:p>
            <a:pPr indent="11971" lvl="0" marL="0" marR="0" rtl="0" algn="l">
              <a:spcBef>
                <a:spcPts val="0"/>
              </a:spcBef>
              <a:spcAft>
                <a:spcPts val="0"/>
              </a:spcAft>
              <a:buNone/>
            </a:pPr>
            <a:r>
              <a:rPr b="1" lang="en-GB" sz="3600">
                <a:solidFill>
                  <a:srgbClr val="FFFFFF"/>
                </a:solidFill>
                <a:latin typeface="Arial"/>
                <a:ea typeface="Arial"/>
                <a:cs typeface="Arial"/>
                <a:sym typeface="Arial"/>
              </a:rPr>
              <a:t>Improving their health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and fitness and having fun along the way!</a:t>
            </a:r>
            <a:endParaRPr sz="3600">
              <a:solidFill>
                <a:schemeClr val="dk1"/>
              </a:solidFill>
              <a:latin typeface="Arial"/>
              <a:ea typeface="Arial"/>
              <a:cs typeface="Arial"/>
              <a:sym typeface="Arial"/>
            </a:endParaRPr>
          </a:p>
          <a:p>
            <a:pPr indent="11971" lvl="0" marL="0" marR="0" rtl="0" algn="l">
              <a:spcBef>
                <a:spcPts val="95"/>
              </a:spcBef>
              <a:spcAft>
                <a:spcPts val="0"/>
              </a:spcAft>
              <a:buNone/>
            </a:pPr>
            <a:r>
              <a:t/>
            </a:r>
            <a:endParaRPr sz="3600">
              <a:solidFill>
                <a:schemeClr val="dk1"/>
              </a:solidFill>
              <a:latin typeface="Arial"/>
              <a:ea typeface="Arial"/>
              <a:cs typeface="Arial"/>
              <a:sym typeface="Arial"/>
            </a:endParaRPr>
          </a:p>
        </p:txBody>
      </p:sp>
      <p:pic>
        <p:nvPicPr>
          <p:cNvPr descr="Close-up of a ballerina's feet&#10;&#10;AI-generated content may be incorrect." id="489" name="Google Shape;489;p50"/>
          <p:cNvPicPr preferRelativeResize="0"/>
          <p:nvPr>
            <p:ph idx="2" type="pic"/>
          </p:nvPr>
        </p:nvPicPr>
        <p:blipFill rotWithShape="1">
          <a:blip r:embed="rId3">
            <a:alphaModFix/>
          </a:blip>
          <a:srcRect b="0" l="30953" r="30953" t="0"/>
          <a:stretch/>
        </p:blipFill>
        <p:spPr>
          <a:xfrm>
            <a:off x="6371813" y="0"/>
            <a:ext cx="4320000" cy="7559675"/>
          </a:xfrm>
          <a:prstGeom prst="rect">
            <a:avLst/>
          </a:prstGeom>
          <a:solidFill>
            <a:schemeClr val="lt1"/>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1"/>
          <p:cNvSpPr/>
          <p:nvPr/>
        </p:nvSpPr>
        <p:spPr>
          <a:xfrm>
            <a:off x="468801" y="551971"/>
            <a:ext cx="6240349" cy="846386"/>
          </a:xfrm>
          <a:prstGeom prst="rect">
            <a:avLst/>
          </a:prstGeom>
          <a:noFill/>
          <a:ln>
            <a:noFill/>
          </a:ln>
        </p:spPr>
        <p:txBody>
          <a:bodyPr anchorCtr="0" anchor="t" bIns="0" lIns="0" spcFirstLastPara="1" rIns="0" wrap="square" tIns="0">
            <a:noAutofit/>
          </a:bodyPr>
          <a:lstStyle/>
          <a:p>
            <a:pPr indent="11430" lvl="0" marL="0" marR="0" rtl="0" algn="l">
              <a:spcBef>
                <a:spcPts val="0"/>
              </a:spcBef>
              <a:spcAft>
                <a:spcPts val="0"/>
              </a:spcAft>
              <a:buNone/>
            </a:pPr>
            <a:r>
              <a:rPr b="1" lang="en-GB" sz="5500">
                <a:solidFill>
                  <a:srgbClr val="FFFFFF"/>
                </a:solidFill>
                <a:latin typeface="Arial"/>
                <a:ea typeface="Arial"/>
                <a:cs typeface="Arial"/>
                <a:sym typeface="Arial"/>
              </a:rPr>
              <a:t>Skills section</a:t>
            </a:r>
            <a:endParaRPr sz="1800">
              <a:solidFill>
                <a:schemeClr val="dk1"/>
              </a:solidFill>
              <a:latin typeface="Arial"/>
              <a:ea typeface="Arial"/>
              <a:cs typeface="Arial"/>
              <a:sym typeface="Arial"/>
            </a:endParaRPr>
          </a:p>
        </p:txBody>
      </p:sp>
      <p:sp>
        <p:nvSpPr>
          <p:cNvPr id="495" name="Google Shape;495;p51"/>
          <p:cNvSpPr/>
          <p:nvPr/>
        </p:nvSpPr>
        <p:spPr>
          <a:xfrm>
            <a:off x="468801" y="2627667"/>
            <a:ext cx="6105111" cy="1661993"/>
          </a:xfrm>
          <a:prstGeom prst="rect">
            <a:avLst/>
          </a:prstGeom>
          <a:noFill/>
          <a:ln>
            <a:noFill/>
          </a:ln>
        </p:spPr>
        <p:txBody>
          <a:bodyPr anchorCtr="0" anchor="t" bIns="0" lIns="0" spcFirstLastPara="1" rIns="0" wrap="square" tIns="0">
            <a:noAutofit/>
          </a:bodyPr>
          <a:lstStyle/>
          <a:p>
            <a:pPr indent="11971" lvl="0" marL="0" marR="4788" rtl="0" algn="l">
              <a:spcBef>
                <a:spcPts val="0"/>
              </a:spcBef>
              <a:spcAft>
                <a:spcPts val="0"/>
              </a:spcAft>
              <a:buNone/>
            </a:pPr>
            <a:r>
              <a:rPr b="1" lang="en-GB" sz="3600">
                <a:solidFill>
                  <a:srgbClr val="FFFFFF"/>
                </a:solidFill>
                <a:latin typeface="Arial"/>
                <a:ea typeface="Arial"/>
                <a:cs typeface="Arial"/>
                <a:sym typeface="Arial"/>
              </a:rPr>
              <a:t>Developing existing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skills or discovering </a:t>
            </a:r>
            <a:br>
              <a:rPr b="1" lang="en-GB" sz="3600">
                <a:solidFill>
                  <a:srgbClr val="FFFFFF"/>
                </a:solidFill>
                <a:latin typeface="Arial"/>
                <a:ea typeface="Arial"/>
                <a:cs typeface="Arial"/>
                <a:sym typeface="Arial"/>
              </a:rPr>
            </a:br>
            <a:r>
              <a:rPr b="1" lang="en-GB" sz="3600">
                <a:solidFill>
                  <a:srgbClr val="FFFFFF"/>
                </a:solidFill>
                <a:latin typeface="Arial"/>
                <a:ea typeface="Arial"/>
                <a:cs typeface="Arial"/>
                <a:sym typeface="Arial"/>
              </a:rPr>
              <a:t>new things to love.</a:t>
            </a:r>
            <a:endParaRPr sz="3600">
              <a:solidFill>
                <a:schemeClr val="dk1"/>
              </a:solidFill>
              <a:latin typeface="Arial"/>
              <a:ea typeface="Arial"/>
              <a:cs typeface="Arial"/>
              <a:sym typeface="Arial"/>
            </a:endParaRPr>
          </a:p>
        </p:txBody>
      </p:sp>
      <p:pic>
        <p:nvPicPr>
          <p:cNvPr descr="Close-up of hands knitting&#10;&#10;AI-generated content may be incorrect." id="496" name="Google Shape;496;p51"/>
          <p:cNvPicPr preferRelativeResize="0"/>
          <p:nvPr>
            <p:ph idx="2" type="pic"/>
          </p:nvPr>
        </p:nvPicPr>
        <p:blipFill rotWithShape="1">
          <a:blip r:embed="rId3">
            <a:alphaModFix/>
          </a:blip>
          <a:srcRect b="0" l="30953" r="30953" t="0"/>
          <a:stretch/>
        </p:blipFill>
        <p:spPr>
          <a:xfrm>
            <a:off x="6371813" y="0"/>
            <a:ext cx="4320000" cy="7559675"/>
          </a:xfrm>
          <a:prstGeom prst="rect">
            <a:avLst/>
          </a:prstGeom>
          <a:solidFill>
            <a:schemeClr val="lt1"/>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501" name="Shape 501"/>
        <p:cNvGrpSpPr/>
        <p:nvPr/>
      </p:nvGrpSpPr>
      <p:grpSpPr>
        <a:xfrm>
          <a:off x="0" y="0"/>
          <a:ext cx="0" cy="0"/>
          <a:chOff x="0" y="0"/>
          <a:chExt cx="0" cy="0"/>
        </a:xfrm>
      </p:grpSpPr>
      <p:sp>
        <p:nvSpPr>
          <p:cNvPr id="502" name="Google Shape;502;p52"/>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5500"/>
              <a:buFont typeface="Arial"/>
              <a:buNone/>
            </a:pPr>
            <a:r>
              <a:rPr lang="en-GB" sz="5500"/>
              <a:t>Expedition </a:t>
            </a:r>
            <a:endParaRPr/>
          </a:p>
        </p:txBody>
      </p:sp>
      <p:sp>
        <p:nvSpPr>
          <p:cNvPr id="503" name="Google Shape;503;p52"/>
          <p:cNvSpPr txBox="1"/>
          <p:nvPr>
            <p:ph idx="1" type="subTitle"/>
          </p:nvPr>
        </p:nvSpPr>
        <p:spPr>
          <a:xfrm>
            <a:off x="468326" y="2669817"/>
            <a:ext cx="6186485" cy="1100495"/>
          </a:xfrm>
          <a:prstGeom prst="rect">
            <a:avLst/>
          </a:prstGeom>
          <a:noFill/>
          <a:ln>
            <a:noFill/>
          </a:ln>
        </p:spPr>
        <p:txBody>
          <a:bodyPr anchorCtr="0" anchor="t" bIns="0" lIns="0" spcFirstLastPara="1" rIns="0" wrap="square" tIns="0">
            <a:noAutofit/>
          </a:bodyPr>
          <a:lstStyle/>
          <a:p>
            <a:pPr indent="12700" lvl="0" marL="0" marR="5080" rtl="0" algn="l">
              <a:lnSpc>
                <a:spcPct val="100000"/>
              </a:lnSpc>
              <a:spcBef>
                <a:spcPts val="0"/>
              </a:spcBef>
              <a:spcAft>
                <a:spcPts val="0"/>
              </a:spcAft>
              <a:buClr>
                <a:srgbClr val="FFFFFF"/>
              </a:buClr>
              <a:buSzPts val="3600"/>
              <a:buNone/>
            </a:pPr>
            <a:r>
              <a:rPr lang="en-GB" sz="3600"/>
              <a:t>Spending time in the great outdoors and creating </a:t>
            </a:r>
            <a:endParaRPr/>
          </a:p>
          <a:p>
            <a:pPr indent="12700" lvl="0" marL="0" marR="5080" rtl="0" algn="l">
              <a:lnSpc>
                <a:spcPct val="100000"/>
              </a:lnSpc>
              <a:spcBef>
                <a:spcPts val="100"/>
              </a:spcBef>
              <a:spcAft>
                <a:spcPts val="0"/>
              </a:spcAft>
              <a:buClr>
                <a:srgbClr val="FFFFFF"/>
              </a:buClr>
              <a:buSzPts val="3600"/>
              <a:buNone/>
            </a:pPr>
            <a:r>
              <a:rPr lang="en-GB" sz="3600"/>
              <a:t>lifelong memories.</a:t>
            </a:r>
            <a:endParaRPr/>
          </a:p>
        </p:txBody>
      </p:sp>
      <p:sp>
        <p:nvSpPr>
          <p:cNvPr id="504" name="Google Shape;504;p52"/>
          <p:cNvSpPr txBox="1"/>
          <p:nvPr>
            <p:ph idx="4294967295" type="dt"/>
          </p:nvPr>
        </p:nvSpPr>
        <p:spPr>
          <a:xfrm>
            <a:off x="3946810" y="6923450"/>
            <a:ext cx="2405658" cy="21600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FFFFFF"/>
              </a:buClr>
              <a:buSzPts val="900"/>
              <a:buFont typeface="Arial"/>
              <a:buNone/>
            </a:pPr>
            <a:r>
              <a:rPr b="1" i="0" lang="en-GB" sz="900" u="none" cap="none" strike="noStrike">
                <a:solidFill>
                  <a:srgbClr val="FFFFFF"/>
                </a:solidFill>
                <a:latin typeface="Arial"/>
                <a:ea typeface="Arial"/>
                <a:cs typeface="Arial"/>
                <a:sym typeface="Arial"/>
              </a:rPr>
              <a:t>4 May 2021</a:t>
            </a:r>
            <a:endParaRPr b="1" i="0" sz="900" u="none" cap="none" strike="noStrike">
              <a:solidFill>
                <a:srgbClr val="FFFFFF"/>
              </a:solidFill>
              <a:latin typeface="Arial"/>
              <a:ea typeface="Arial"/>
              <a:cs typeface="Arial"/>
              <a:sym typeface="Arial"/>
            </a:endParaRPr>
          </a:p>
        </p:txBody>
      </p:sp>
      <p:sp>
        <p:nvSpPr>
          <p:cNvPr id="505" name="Google Shape;505;p52"/>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8400C6"/>
              </a:buClr>
              <a:buSzPts val="900"/>
              <a:buFont typeface="Arial"/>
              <a:buNone/>
            </a:pPr>
            <a:r>
              <a:rPr b="1" i="0" lang="en-GB" sz="900" u="none" cap="none" strike="noStrike">
                <a:solidFill>
                  <a:srgbClr val="8400C6"/>
                </a:solidFill>
                <a:latin typeface="Arial"/>
                <a:ea typeface="Arial"/>
                <a:cs typeface="Arial"/>
                <a:sym typeface="Arial"/>
              </a:rPr>
              <a:t>Update footer details using Insert &gt; Header &amp; Footer</a:t>
            </a:r>
            <a:endParaRPr/>
          </a:p>
        </p:txBody>
      </p:sp>
      <p:sp>
        <p:nvSpPr>
          <p:cNvPr id="506" name="Google Shape;506;p52"/>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8400C6"/>
              </a:buClr>
              <a:buSzPts val="1200"/>
              <a:buFont typeface="Arial"/>
              <a:buNone/>
            </a:pPr>
            <a:fld id="{00000000-1234-1234-1234-123412341234}" type="slidenum">
              <a:rPr b="1" i="0" lang="en-GB" sz="1200" u="none" cap="none" strike="noStrike">
                <a:solidFill>
                  <a:srgbClr val="8400C6"/>
                </a:solidFill>
                <a:latin typeface="Arial"/>
                <a:ea typeface="Arial"/>
                <a:cs typeface="Arial"/>
                <a:sym typeface="Arial"/>
              </a:rPr>
              <a:t>‹#›</a:t>
            </a:fld>
            <a:endParaRPr b="1" i="0" sz="1200" u="none" cap="none" strike="noStrike">
              <a:solidFill>
                <a:srgbClr val="8400C6"/>
              </a:solidFill>
              <a:latin typeface="Arial"/>
              <a:ea typeface="Arial"/>
              <a:cs typeface="Arial"/>
              <a:sym typeface="Arial"/>
            </a:endParaRPr>
          </a:p>
        </p:txBody>
      </p:sp>
      <p:pic>
        <p:nvPicPr>
          <p:cNvPr descr="A group of people walking on a path&#10;&#10;AI-generated content may be incorrect." id="507" name="Google Shape;507;p52"/>
          <p:cNvPicPr preferRelativeResize="0"/>
          <p:nvPr>
            <p:ph idx="2" type="pic"/>
          </p:nvPr>
        </p:nvPicPr>
        <p:blipFill rotWithShape="1">
          <a:blip r:embed="rId3">
            <a:alphaModFix/>
          </a:blip>
          <a:srcRect b="0" l="7151" r="7151" t="0"/>
          <a:stretch/>
        </p:blipFill>
        <p:spPr>
          <a:xfrm>
            <a:off x="6371813" y="0"/>
            <a:ext cx="4320000" cy="7559675"/>
          </a:xfrm>
          <a:prstGeom prst="rect">
            <a:avLst/>
          </a:prstGeom>
          <a:solidFill>
            <a:schemeClr val="lt1"/>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3"/>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2900"/>
              <a:buFont typeface="Arial"/>
              <a:buNone/>
            </a:pPr>
            <a:r>
              <a:rPr lang="en-GB" sz="2900"/>
              <a:t>Practice Expedition Details</a:t>
            </a:r>
            <a:endParaRPr/>
          </a:p>
        </p:txBody>
      </p:sp>
      <p:sp>
        <p:nvSpPr>
          <p:cNvPr id="513" name="Google Shape;513;p53"/>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SzPts val="2000"/>
              <a:buNone/>
            </a:pPr>
            <a:r>
              <a:rPr b="1" lang="en-GB"/>
              <a:t>Bronze DofE Practice Expedition – Saturday 18th April</a:t>
            </a:r>
            <a:endParaRPr/>
          </a:p>
          <a:p>
            <a:pPr indent="0" lvl="0" marL="0" rtl="0" algn="l">
              <a:lnSpc>
                <a:spcPct val="110000"/>
              </a:lnSpc>
              <a:spcBef>
                <a:spcPts val="0"/>
              </a:spcBef>
              <a:spcAft>
                <a:spcPts val="0"/>
              </a:spcAft>
              <a:buClr>
                <a:schemeClr val="dk1"/>
              </a:buClr>
              <a:buSzPts val="2000"/>
              <a:buNone/>
            </a:pPr>
            <a:r>
              <a:rPr b="1" lang="en-GB"/>
              <a:t>Location:</a:t>
            </a:r>
            <a:r>
              <a:rPr lang="en-GB"/>
              <a:t> Loggerheads Country Park, Ruthin Rd, Mold, Denbighshire, CH7 5LH</a:t>
            </a:r>
            <a:endParaRPr/>
          </a:p>
          <a:p>
            <a:pPr indent="0" lvl="0" marL="0" rtl="0" algn="l">
              <a:lnSpc>
                <a:spcPct val="110000"/>
              </a:lnSpc>
              <a:spcBef>
                <a:spcPts val="0"/>
              </a:spcBef>
              <a:spcAft>
                <a:spcPts val="0"/>
              </a:spcAft>
              <a:buClr>
                <a:schemeClr val="dk1"/>
              </a:buClr>
              <a:buSzPts val="2000"/>
              <a:buNone/>
            </a:pPr>
            <a:r>
              <a:rPr b="1" lang="en-GB"/>
              <a:t>Meeting Point:</a:t>
            </a:r>
            <a:r>
              <a:rPr lang="en-GB"/>
              <a:t> Overspill car park (up the hill before the main car park)</a:t>
            </a:r>
            <a:br>
              <a:rPr lang="en-GB"/>
            </a:br>
            <a:r>
              <a:rPr lang="en-GB"/>
              <a:t> </a:t>
            </a:r>
            <a:r>
              <a:rPr b="1" lang="en-GB"/>
              <a:t>Arrival Time:</a:t>
            </a:r>
            <a:r>
              <a:rPr lang="en-GB"/>
              <a:t> 09:30</a:t>
            </a:r>
            <a:br>
              <a:rPr lang="en-GB"/>
            </a:br>
            <a:r>
              <a:rPr lang="en-GB"/>
              <a:t> </a:t>
            </a:r>
            <a:r>
              <a:rPr b="1" lang="en-GB"/>
              <a:t>Pick-Up Time:</a:t>
            </a:r>
            <a:r>
              <a:rPr lang="en-GB"/>
              <a:t> Approx. 14:00</a:t>
            </a:r>
            <a:endParaRPr/>
          </a:p>
          <a:p>
            <a:pPr indent="0" lvl="0" marL="0" rtl="0" algn="l">
              <a:lnSpc>
                <a:spcPct val="110000"/>
              </a:lnSpc>
              <a:spcBef>
                <a:spcPts val="0"/>
              </a:spcBef>
              <a:spcAft>
                <a:spcPts val="0"/>
              </a:spcAft>
              <a:buClr>
                <a:schemeClr val="dk1"/>
              </a:buClr>
              <a:buSzPts val="2000"/>
              <a:buNone/>
            </a:pPr>
            <a:r>
              <a:rPr b="1" lang="en-GB"/>
              <a:t>Expedition Overview:</a:t>
            </a:r>
            <a:endParaRPr/>
          </a:p>
          <a:p>
            <a:pPr indent="-342900" lvl="0" marL="342900" rtl="0" algn="l">
              <a:lnSpc>
                <a:spcPct val="110000"/>
              </a:lnSpc>
              <a:spcBef>
                <a:spcPts val="0"/>
              </a:spcBef>
              <a:spcAft>
                <a:spcPts val="0"/>
              </a:spcAft>
              <a:buClr>
                <a:schemeClr val="dk1"/>
              </a:buClr>
              <a:buSzPts val="2000"/>
              <a:buFont typeface="Noto Sans Symbols"/>
              <a:buChar char="✔"/>
            </a:pPr>
            <a:r>
              <a:rPr lang="en-GB"/>
              <a:t>Students will be grouped with a supervising staff member.</a:t>
            </a:r>
            <a:endParaRPr/>
          </a:p>
          <a:p>
            <a:pPr indent="-285750" lvl="0" marL="285750" rtl="0" algn="l">
              <a:lnSpc>
                <a:spcPct val="110000"/>
              </a:lnSpc>
              <a:spcBef>
                <a:spcPts val="0"/>
              </a:spcBef>
              <a:spcAft>
                <a:spcPts val="0"/>
              </a:spcAft>
              <a:buClr>
                <a:schemeClr val="dk1"/>
              </a:buClr>
              <a:buSzPts val="2000"/>
              <a:buFont typeface="Noto Sans Symbols"/>
              <a:buChar char="✔"/>
            </a:pPr>
            <a:r>
              <a:rPr lang="en-GB"/>
              <a:t>After a briefing and equipment check, groups will start a 9km loop, including Ffrith Mountain.</a:t>
            </a:r>
            <a:endParaRPr/>
          </a:p>
          <a:p>
            <a:pPr indent="-285750" lvl="0" marL="285750" rtl="0" algn="l">
              <a:lnSpc>
                <a:spcPct val="110000"/>
              </a:lnSpc>
              <a:spcBef>
                <a:spcPts val="0"/>
              </a:spcBef>
              <a:spcAft>
                <a:spcPts val="0"/>
              </a:spcAft>
              <a:buClr>
                <a:schemeClr val="dk1"/>
              </a:buClr>
              <a:buSzPts val="2000"/>
              <a:buFont typeface="Noto Sans Symbols"/>
              <a:buChar char="✔"/>
            </a:pPr>
            <a:r>
              <a:rPr lang="en-GB"/>
              <a:t>Students will practice navigation skills in pairs under supervision.</a:t>
            </a:r>
            <a:endParaRPr/>
          </a:p>
        </p:txBody>
      </p:sp>
      <p:sp>
        <p:nvSpPr>
          <p:cNvPr id="514" name="Google Shape;514;p53"/>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515" name="Google Shape;515;p53"/>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4"/>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2900"/>
              <a:buFont typeface="Arial"/>
              <a:buNone/>
            </a:pPr>
            <a:r>
              <a:rPr lang="en-GB" sz="2900"/>
              <a:t>Qualifying Expedition Details</a:t>
            </a:r>
            <a:endParaRPr/>
          </a:p>
        </p:txBody>
      </p:sp>
      <p:sp>
        <p:nvSpPr>
          <p:cNvPr id="521" name="Google Shape;521;p54"/>
          <p:cNvSpPr txBox="1"/>
          <p:nvPr>
            <p:ph idx="1" type="body"/>
          </p:nvPr>
        </p:nvSpPr>
        <p:spPr>
          <a:xfrm>
            <a:off x="989013" y="2139425"/>
            <a:ext cx="8713787" cy="4733116"/>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SzPts val="1800"/>
              <a:buNone/>
            </a:pPr>
            <a:r>
              <a:rPr b="1" lang="en-GB" sz="1800"/>
              <a:t>Bronze DofE Qualifying Expedition – Saturday 16th &amp; Sunday 17th May</a:t>
            </a:r>
            <a:endParaRPr sz="1800"/>
          </a:p>
          <a:p>
            <a:pPr indent="0" lvl="0" marL="0" rtl="0" algn="l">
              <a:lnSpc>
                <a:spcPct val="110000"/>
              </a:lnSpc>
              <a:spcBef>
                <a:spcPts val="0"/>
              </a:spcBef>
              <a:spcAft>
                <a:spcPts val="0"/>
              </a:spcAft>
              <a:buClr>
                <a:schemeClr val="dk1"/>
              </a:buClr>
              <a:buSzPts val="1800"/>
              <a:buNone/>
            </a:pPr>
            <a:r>
              <a:rPr b="1" lang="en-GB" sz="1800"/>
              <a:t>Location:</a:t>
            </a:r>
            <a:r>
              <a:rPr lang="en-GB" sz="1800"/>
              <a:t> Bibby’s Farm Campsite, Back Lane, Heath Charnock, Chorley, PR6 9DL</a:t>
            </a:r>
            <a:endParaRPr sz="1800"/>
          </a:p>
          <a:p>
            <a:pPr indent="0" lvl="0" marL="0" rtl="0" algn="l">
              <a:lnSpc>
                <a:spcPct val="110000"/>
              </a:lnSpc>
              <a:spcBef>
                <a:spcPts val="0"/>
              </a:spcBef>
              <a:spcAft>
                <a:spcPts val="0"/>
              </a:spcAft>
              <a:buClr>
                <a:schemeClr val="dk1"/>
              </a:buClr>
              <a:buSzPts val="1800"/>
              <a:buNone/>
            </a:pPr>
            <a:r>
              <a:rPr b="1" lang="en-GB" sz="1800"/>
              <a:t>Departure from School:</a:t>
            </a:r>
            <a:r>
              <a:rPr lang="en-GB" sz="1800"/>
              <a:t> 09:30 (arrive 09:00 for final kit check)</a:t>
            </a:r>
            <a:endParaRPr/>
          </a:p>
          <a:p>
            <a:pPr indent="0" lvl="0" marL="0" rtl="0" algn="l">
              <a:lnSpc>
                <a:spcPct val="110000"/>
              </a:lnSpc>
              <a:spcBef>
                <a:spcPts val="0"/>
              </a:spcBef>
              <a:spcAft>
                <a:spcPts val="0"/>
              </a:spcAft>
              <a:buClr>
                <a:schemeClr val="dk1"/>
              </a:buClr>
              <a:buSzPts val="1800"/>
              <a:buNone/>
            </a:pPr>
            <a:r>
              <a:rPr b="1" lang="en-GB" sz="1800"/>
              <a:t>Return to School:</a:t>
            </a:r>
            <a:r>
              <a:rPr lang="en-GB" sz="1800"/>
              <a:t> Approx. 16:30 on Sunday</a:t>
            </a:r>
            <a:endParaRPr sz="1800"/>
          </a:p>
          <a:p>
            <a:pPr indent="0" lvl="0" marL="0" rtl="0" algn="l">
              <a:lnSpc>
                <a:spcPct val="110000"/>
              </a:lnSpc>
              <a:spcBef>
                <a:spcPts val="0"/>
              </a:spcBef>
              <a:spcAft>
                <a:spcPts val="0"/>
              </a:spcAft>
              <a:buClr>
                <a:schemeClr val="dk1"/>
              </a:buClr>
              <a:buSzPts val="1800"/>
              <a:buNone/>
            </a:pPr>
            <a:r>
              <a:rPr b="1" lang="en-GB" sz="1800"/>
              <a:t>Expedition Overview:</a:t>
            </a:r>
            <a:endParaRPr sz="1800"/>
          </a:p>
          <a:p>
            <a:pPr indent="-342900" lvl="0" marL="342900" rtl="0" algn="l">
              <a:lnSpc>
                <a:spcPct val="110000"/>
              </a:lnSpc>
              <a:spcBef>
                <a:spcPts val="0"/>
              </a:spcBef>
              <a:spcAft>
                <a:spcPts val="0"/>
              </a:spcAft>
              <a:buClr>
                <a:schemeClr val="dk1"/>
              </a:buClr>
              <a:buSzPts val="1800"/>
              <a:buFont typeface="Noto Sans Symbols"/>
              <a:buChar char="✔"/>
            </a:pPr>
            <a:r>
              <a:rPr lang="en-GB" sz="1800"/>
              <a:t>Students will travel by coach to the campsite.</a:t>
            </a:r>
            <a:endParaRPr sz="1800"/>
          </a:p>
          <a:p>
            <a:pPr indent="-285750" lvl="0" marL="285750" rtl="0" algn="l">
              <a:lnSpc>
                <a:spcPct val="110000"/>
              </a:lnSpc>
              <a:spcBef>
                <a:spcPts val="0"/>
              </a:spcBef>
              <a:spcAft>
                <a:spcPts val="0"/>
              </a:spcAft>
              <a:buClr>
                <a:schemeClr val="dk1"/>
              </a:buClr>
              <a:buSzPts val="1800"/>
              <a:buFont typeface="Noto Sans Symbols"/>
              <a:buChar char="✔"/>
            </a:pPr>
            <a:r>
              <a:rPr lang="en-GB" sz="1800"/>
              <a:t>Walking groups of 8 will complete circular routes, navigating independently with maps and compasses.</a:t>
            </a:r>
            <a:endParaRPr sz="1800"/>
          </a:p>
          <a:p>
            <a:pPr indent="-285750" lvl="0" marL="285750" rtl="0" algn="l">
              <a:lnSpc>
                <a:spcPct val="110000"/>
              </a:lnSpc>
              <a:spcBef>
                <a:spcPts val="0"/>
              </a:spcBef>
              <a:spcAft>
                <a:spcPts val="0"/>
              </a:spcAft>
              <a:buClr>
                <a:schemeClr val="dk1"/>
              </a:buClr>
              <a:buSzPts val="1800"/>
              <a:buFont typeface="Noto Sans Symbols"/>
              <a:buChar char="✔"/>
            </a:pPr>
            <a:r>
              <a:rPr lang="en-GB" sz="1800"/>
              <a:t>Staff will monitor five checkpoints to ensure safety and support.</a:t>
            </a:r>
            <a:endParaRPr sz="1800"/>
          </a:p>
          <a:p>
            <a:pPr indent="-285750" lvl="0" marL="285750" rtl="0" algn="l">
              <a:lnSpc>
                <a:spcPct val="110000"/>
              </a:lnSpc>
              <a:spcBef>
                <a:spcPts val="0"/>
              </a:spcBef>
              <a:spcAft>
                <a:spcPts val="0"/>
              </a:spcAft>
              <a:buClr>
                <a:schemeClr val="dk1"/>
              </a:buClr>
              <a:buSzPts val="1800"/>
              <a:buFont typeface="Noto Sans Symbols"/>
              <a:buChar char="✔"/>
            </a:pPr>
            <a:r>
              <a:rPr lang="en-GB" sz="1800"/>
              <a:t>Evening: set up tents, prepare meals, relax under supervision.</a:t>
            </a:r>
            <a:endParaRPr sz="1800"/>
          </a:p>
          <a:p>
            <a:pPr indent="-285750" lvl="0" marL="285750" rtl="0" algn="l">
              <a:lnSpc>
                <a:spcPct val="110000"/>
              </a:lnSpc>
              <a:spcBef>
                <a:spcPts val="0"/>
              </a:spcBef>
              <a:spcAft>
                <a:spcPts val="0"/>
              </a:spcAft>
              <a:buClr>
                <a:schemeClr val="dk1"/>
              </a:buClr>
              <a:buSzPts val="1800"/>
              <a:buFont typeface="Noto Sans Symbols"/>
              <a:buChar char="✔"/>
            </a:pPr>
            <a:r>
              <a:rPr lang="en-GB" sz="1800"/>
              <a:t>Sunday: breakfast, break down tents, complete a second walk, then return to school.</a:t>
            </a:r>
            <a:endParaRPr sz="1800"/>
          </a:p>
          <a:p>
            <a:pPr indent="-285750" lvl="0" marL="285750" rtl="0" algn="l">
              <a:lnSpc>
                <a:spcPct val="110000"/>
              </a:lnSpc>
              <a:spcBef>
                <a:spcPts val="0"/>
              </a:spcBef>
              <a:spcAft>
                <a:spcPts val="0"/>
              </a:spcAft>
              <a:buClr>
                <a:schemeClr val="dk1"/>
              </a:buClr>
              <a:buSzPts val="1800"/>
              <a:buFont typeface="Noto Sans Symbols"/>
              <a:buChar char="✔"/>
            </a:pPr>
            <a:r>
              <a:rPr lang="en-GB" sz="1800"/>
              <a:t>Tents, rucksacks, stoves, maps, and compasses are provided. Students bring personal kit and food.</a:t>
            </a:r>
            <a:endParaRPr sz="1800"/>
          </a:p>
        </p:txBody>
      </p:sp>
      <p:sp>
        <p:nvSpPr>
          <p:cNvPr id="522" name="Google Shape;522;p54"/>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523" name="Google Shape;523;p54"/>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528" name="Shape 528"/>
        <p:cNvGrpSpPr/>
        <p:nvPr/>
      </p:nvGrpSpPr>
      <p:grpSpPr>
        <a:xfrm>
          <a:off x="0" y="0"/>
          <a:ext cx="0" cy="0"/>
          <a:chOff x="0" y="0"/>
          <a:chExt cx="0" cy="0"/>
        </a:xfrm>
      </p:grpSpPr>
      <p:sp>
        <p:nvSpPr>
          <p:cNvPr id="529" name="Google Shape;529;p55"/>
          <p:cNvSpPr txBox="1"/>
          <p:nvPr>
            <p:ph type="ctrTitle"/>
          </p:nvPr>
        </p:nvSpPr>
        <p:spPr>
          <a:xfrm>
            <a:off x="468313" y="552037"/>
            <a:ext cx="6162675" cy="1440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5500"/>
              <a:buFont typeface="Arial"/>
              <a:buNone/>
            </a:pPr>
            <a:r>
              <a:rPr lang="en-GB" sz="5500"/>
              <a:t>Residential </a:t>
            </a:r>
            <a:br>
              <a:rPr lang="en-GB" sz="5500"/>
            </a:br>
            <a:r>
              <a:rPr lang="en-GB" sz="5500"/>
              <a:t>(Gold Award only)</a:t>
            </a:r>
            <a:endParaRPr sz="5500"/>
          </a:p>
        </p:txBody>
      </p:sp>
      <p:sp>
        <p:nvSpPr>
          <p:cNvPr id="530" name="Google Shape;530;p55"/>
          <p:cNvSpPr txBox="1"/>
          <p:nvPr>
            <p:ph idx="1" type="subTitle"/>
          </p:nvPr>
        </p:nvSpPr>
        <p:spPr>
          <a:xfrm>
            <a:off x="469640" y="2629958"/>
            <a:ext cx="6434245" cy="570485"/>
          </a:xfrm>
          <a:prstGeom prst="rect">
            <a:avLst/>
          </a:prstGeom>
          <a:noFill/>
          <a:ln>
            <a:noFill/>
          </a:ln>
        </p:spPr>
        <p:txBody>
          <a:bodyPr anchorCtr="0" anchor="t" bIns="0" lIns="0" spcFirstLastPara="1" rIns="0" wrap="square" tIns="0">
            <a:noAutofit/>
          </a:bodyPr>
          <a:lstStyle/>
          <a:p>
            <a:pPr indent="10860" lvl="0" marL="0" marR="4344" rtl="0" algn="l">
              <a:lnSpc>
                <a:spcPct val="100000"/>
              </a:lnSpc>
              <a:spcBef>
                <a:spcPts val="0"/>
              </a:spcBef>
              <a:spcAft>
                <a:spcPts val="0"/>
              </a:spcAft>
              <a:buClr>
                <a:srgbClr val="FFFFFF"/>
              </a:buClr>
              <a:buSzPts val="3600"/>
              <a:buNone/>
            </a:pPr>
            <a:r>
              <a:rPr lang="en-GB" sz="3600"/>
              <a:t>Five days and four nights away from home.</a:t>
            </a:r>
            <a:endParaRPr/>
          </a:p>
          <a:p>
            <a:pPr indent="10795" lvl="0" marL="0" marR="34925" rtl="0" algn="l">
              <a:lnSpc>
                <a:spcPct val="100000"/>
              </a:lnSpc>
              <a:spcBef>
                <a:spcPts val="2052"/>
              </a:spcBef>
              <a:spcAft>
                <a:spcPts val="0"/>
              </a:spcAft>
              <a:buClr>
                <a:srgbClr val="FFFFFF"/>
              </a:buClr>
              <a:buSzPts val="3600"/>
              <a:buNone/>
            </a:pPr>
            <a:r>
              <a:rPr lang="en-GB" sz="3600"/>
              <a:t>Sharing experiences and creating new connections.</a:t>
            </a:r>
            <a:endParaRPr/>
          </a:p>
          <a:p>
            <a:pPr indent="12700" lvl="0" marL="0" marR="5080" rtl="0" algn="l">
              <a:lnSpc>
                <a:spcPct val="100000"/>
              </a:lnSpc>
              <a:spcBef>
                <a:spcPts val="100"/>
              </a:spcBef>
              <a:spcAft>
                <a:spcPts val="0"/>
              </a:spcAft>
              <a:buClr>
                <a:srgbClr val="FFFFFF"/>
              </a:buClr>
              <a:buSzPts val="3600"/>
              <a:buNone/>
            </a:pPr>
            <a:r>
              <a:t/>
            </a:r>
            <a:endParaRPr sz="3600"/>
          </a:p>
        </p:txBody>
      </p:sp>
      <p:sp>
        <p:nvSpPr>
          <p:cNvPr id="531" name="Google Shape;531;p55"/>
          <p:cNvSpPr txBox="1"/>
          <p:nvPr>
            <p:ph idx="4294967295" type="dt"/>
          </p:nvPr>
        </p:nvSpPr>
        <p:spPr>
          <a:xfrm>
            <a:off x="3946810" y="6923450"/>
            <a:ext cx="2405658" cy="21600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FFFFFF"/>
              </a:buClr>
              <a:buSzPts val="900"/>
              <a:buFont typeface="Arial"/>
              <a:buNone/>
            </a:pPr>
            <a:r>
              <a:rPr b="1" i="0" lang="en-GB" sz="900" u="none" cap="none" strike="noStrike">
                <a:solidFill>
                  <a:srgbClr val="FFFFFF"/>
                </a:solidFill>
                <a:latin typeface="Arial"/>
                <a:ea typeface="Arial"/>
                <a:cs typeface="Arial"/>
                <a:sym typeface="Arial"/>
              </a:rPr>
              <a:t>4 May 2021</a:t>
            </a:r>
            <a:endParaRPr b="1" i="0" sz="900" u="none" cap="none" strike="noStrike">
              <a:solidFill>
                <a:srgbClr val="FFFFFF"/>
              </a:solidFill>
              <a:latin typeface="Arial"/>
              <a:ea typeface="Arial"/>
              <a:cs typeface="Arial"/>
              <a:sym typeface="Arial"/>
            </a:endParaRPr>
          </a:p>
        </p:txBody>
      </p:sp>
      <p:sp>
        <p:nvSpPr>
          <p:cNvPr id="532" name="Google Shape;532;p55"/>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8400C6"/>
              </a:buClr>
              <a:buSzPts val="900"/>
              <a:buFont typeface="Arial"/>
              <a:buNone/>
            </a:pPr>
            <a:r>
              <a:rPr b="1" i="0" lang="en-GB" sz="900" u="none" cap="none" strike="noStrike">
                <a:solidFill>
                  <a:srgbClr val="8400C6"/>
                </a:solidFill>
                <a:latin typeface="Arial"/>
                <a:ea typeface="Arial"/>
                <a:cs typeface="Arial"/>
                <a:sym typeface="Arial"/>
              </a:rPr>
              <a:t>Update footer details using Insert &gt; Header &amp; Footer</a:t>
            </a:r>
            <a:endParaRPr/>
          </a:p>
        </p:txBody>
      </p:sp>
      <p:sp>
        <p:nvSpPr>
          <p:cNvPr id="533" name="Google Shape;533;p55"/>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8400C6"/>
              </a:buClr>
              <a:buSzPts val="1200"/>
              <a:buFont typeface="Arial"/>
              <a:buNone/>
            </a:pPr>
            <a:fld id="{00000000-1234-1234-1234-123412341234}" type="slidenum">
              <a:rPr b="1" i="0" lang="en-GB" sz="1200" u="none" cap="none" strike="noStrike">
                <a:solidFill>
                  <a:srgbClr val="8400C6"/>
                </a:solidFill>
                <a:latin typeface="Arial"/>
                <a:ea typeface="Arial"/>
                <a:cs typeface="Arial"/>
                <a:sym typeface="Arial"/>
              </a:rPr>
              <a:t>‹#›</a:t>
            </a:fld>
            <a:endParaRPr b="1" i="0" sz="1200" u="none" cap="none" strike="noStrike">
              <a:solidFill>
                <a:srgbClr val="8400C6"/>
              </a:solidFill>
              <a:latin typeface="Arial"/>
              <a:ea typeface="Arial"/>
              <a:cs typeface="Arial"/>
              <a:sym typeface="Arial"/>
            </a:endParaRPr>
          </a:p>
        </p:txBody>
      </p:sp>
      <p:pic>
        <p:nvPicPr>
          <p:cNvPr descr="A person climbing a block of blue boxes&#10;&#10;AI-generated content may be incorrect." id="534" name="Google Shape;534;p55"/>
          <p:cNvPicPr preferRelativeResize="0"/>
          <p:nvPr>
            <p:ph idx="2" type="pic"/>
          </p:nvPr>
        </p:nvPicPr>
        <p:blipFill rotWithShape="1">
          <a:blip r:embed="rId3">
            <a:alphaModFix/>
          </a:blip>
          <a:srcRect b="0" l="30953" r="30953" t="0"/>
          <a:stretch/>
        </p:blipFill>
        <p:spPr>
          <a:xfrm>
            <a:off x="6371813" y="0"/>
            <a:ext cx="4320000" cy="7559675"/>
          </a:xfrm>
          <a:prstGeom prst="rect">
            <a:avLst/>
          </a:prstGeom>
          <a:solidFill>
            <a:schemeClr val="l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56"/>
          <p:cNvSpPr txBox="1"/>
          <p:nvPr>
            <p:ph type="ctrTitle"/>
          </p:nvPr>
        </p:nvSpPr>
        <p:spPr>
          <a:xfrm>
            <a:off x="468313" y="685387"/>
            <a:ext cx="6162675" cy="1440000"/>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lt1"/>
              </a:buClr>
              <a:buSzPts val="5500"/>
              <a:buFont typeface="Arial"/>
              <a:buNone/>
            </a:pPr>
            <a:r>
              <a:rPr lang="en-GB" sz="5500"/>
              <a:t>DofE.org </a:t>
            </a:r>
            <a:endParaRPr/>
          </a:p>
        </p:txBody>
      </p:sp>
      <p:sp>
        <p:nvSpPr>
          <p:cNvPr id="541" name="Google Shape;541;p56"/>
          <p:cNvSpPr txBox="1"/>
          <p:nvPr>
            <p:ph idx="1" type="subTitle"/>
          </p:nvPr>
        </p:nvSpPr>
        <p:spPr>
          <a:xfrm>
            <a:off x="496890" y="2715855"/>
            <a:ext cx="6186485" cy="1063983"/>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GB" sz="3600"/>
              <a:t>Visit our website for the most up-to-date information and guidance. </a:t>
            </a:r>
            <a:endParaRPr/>
          </a:p>
        </p:txBody>
      </p:sp>
      <p:sp>
        <p:nvSpPr>
          <p:cNvPr id="542" name="Google Shape;542;p56"/>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543" name="Google Shape;543;p56"/>
          <p:cNvSpPr txBox="1"/>
          <p:nvPr>
            <p:ph idx="12" type="sldNum"/>
          </p:nvPr>
        </p:nvSpPr>
        <p:spPr>
          <a:xfrm>
            <a:off x="3919718" y="7343675"/>
            <a:ext cx="4680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pic>
        <p:nvPicPr>
          <p:cNvPr descr="A group of women looking at computers&#10;&#10;AI-generated content may be incorrect." id="544" name="Google Shape;544;p56"/>
          <p:cNvPicPr preferRelativeResize="0"/>
          <p:nvPr>
            <p:ph idx="2" type="pic"/>
          </p:nvPr>
        </p:nvPicPr>
        <p:blipFill rotWithShape="1">
          <a:blip r:embed="rId3">
            <a:alphaModFix/>
          </a:blip>
          <a:srcRect b="0" l="35680" r="26230" t="0"/>
          <a:stretch/>
        </p:blipFill>
        <p:spPr>
          <a:xfrm>
            <a:off x="6372225" y="0"/>
            <a:ext cx="4319588" cy="7559675"/>
          </a:xfrm>
          <a:prstGeom prst="rect">
            <a:avLst/>
          </a:prstGeom>
          <a:solidFill>
            <a:schemeClr val="lt1"/>
          </a:solidFill>
          <a:ln>
            <a:noFill/>
          </a:ln>
        </p:spPr>
      </p:pic>
      <p:sp>
        <p:nvSpPr>
          <p:cNvPr id="545" name="Google Shape;545;p56"/>
          <p:cNvSpPr txBox="1"/>
          <p:nvPr>
            <p:ph idx="11" type="ftr"/>
          </p:nvPr>
        </p:nvSpPr>
        <p:spPr>
          <a:xfrm>
            <a:off x="4387718" y="7343675"/>
            <a:ext cx="3608487"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57"/>
          <p:cNvSpPr txBox="1"/>
          <p:nvPr/>
        </p:nvSpPr>
        <p:spPr>
          <a:xfrm>
            <a:off x="8197879" y="6699596"/>
            <a:ext cx="1696923" cy="203631"/>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None/>
            </a:pPr>
            <a:r>
              <a:rPr b="1" i="0" lang="en-GB" sz="849" u="none" cap="none" strike="noStrike">
                <a:solidFill>
                  <a:srgbClr val="FFFFFF"/>
                </a:solidFill>
                <a:latin typeface="Arial"/>
                <a:ea typeface="Arial"/>
                <a:cs typeface="Arial"/>
                <a:sym typeface="Arial"/>
              </a:rPr>
              <a:t>4 May 2021</a:t>
            </a:r>
            <a:endParaRPr b="1" sz="849">
              <a:solidFill>
                <a:srgbClr val="FFFFFF"/>
              </a:solidFill>
              <a:latin typeface="Arial"/>
              <a:ea typeface="Arial"/>
              <a:cs typeface="Arial"/>
              <a:sym typeface="Arial"/>
            </a:endParaRPr>
          </a:p>
        </p:txBody>
      </p:sp>
      <p:pic>
        <p:nvPicPr>
          <p:cNvPr descr="A group of people standing in a line&#10;&#10;Description automatically generated" id="552" name="Google Shape;552;p57"/>
          <p:cNvPicPr preferRelativeResize="0"/>
          <p:nvPr/>
        </p:nvPicPr>
        <p:blipFill rotWithShape="1">
          <a:blip r:embed="rId3">
            <a:alphaModFix/>
          </a:blip>
          <a:srcRect b="0" l="0" r="0" t="0"/>
          <a:stretch/>
        </p:blipFill>
        <p:spPr>
          <a:xfrm>
            <a:off x="6440060" y="4207960"/>
            <a:ext cx="3578622" cy="2330628"/>
          </a:xfrm>
          <a:prstGeom prst="rect">
            <a:avLst/>
          </a:prstGeom>
          <a:noFill/>
          <a:ln>
            <a:noFill/>
          </a:ln>
        </p:spPr>
      </p:pic>
      <p:pic>
        <p:nvPicPr>
          <p:cNvPr descr="A red and white page with text&#10;&#10;Description automatically generated" id="553" name="Google Shape;553;p57"/>
          <p:cNvPicPr preferRelativeResize="0"/>
          <p:nvPr/>
        </p:nvPicPr>
        <p:blipFill rotWithShape="1">
          <a:blip r:embed="rId4">
            <a:alphaModFix/>
          </a:blip>
          <a:srcRect b="0" l="0" r="0" t="0"/>
          <a:stretch/>
        </p:blipFill>
        <p:spPr>
          <a:xfrm rot="-403901">
            <a:off x="496036" y="2100943"/>
            <a:ext cx="2587303" cy="3661033"/>
          </a:xfrm>
          <a:prstGeom prst="rect">
            <a:avLst/>
          </a:prstGeom>
          <a:noFill/>
          <a:ln cap="flat" cmpd="sng" w="9525">
            <a:solidFill>
              <a:srgbClr val="9599A0"/>
            </a:solidFill>
            <a:prstDash val="solid"/>
            <a:round/>
            <a:headEnd len="sm" w="sm" type="none"/>
            <a:tailEnd len="sm" w="sm" type="none"/>
          </a:ln>
        </p:spPr>
      </p:pic>
      <p:pic>
        <p:nvPicPr>
          <p:cNvPr descr="A checklist with pink text&#10;&#10;Description automatically generated" id="554" name="Google Shape;554;p57"/>
          <p:cNvPicPr preferRelativeResize="0"/>
          <p:nvPr/>
        </p:nvPicPr>
        <p:blipFill rotWithShape="1">
          <a:blip r:embed="rId5">
            <a:alphaModFix/>
          </a:blip>
          <a:srcRect b="0" l="0" r="0" t="0"/>
          <a:stretch/>
        </p:blipFill>
        <p:spPr>
          <a:xfrm rot="-399940">
            <a:off x="3014394" y="2999850"/>
            <a:ext cx="2701803" cy="3823052"/>
          </a:xfrm>
          <a:prstGeom prst="rect">
            <a:avLst/>
          </a:prstGeom>
          <a:noFill/>
          <a:ln cap="flat" cmpd="sng" w="9525">
            <a:solidFill>
              <a:srgbClr val="9599A0"/>
            </a:solidFill>
            <a:prstDash val="solid"/>
            <a:round/>
            <a:headEnd len="sm" w="sm" type="none"/>
            <a:tailEnd len="sm" w="sm" type="none"/>
          </a:ln>
        </p:spPr>
      </p:pic>
      <p:sp>
        <p:nvSpPr>
          <p:cNvPr id="555" name="Google Shape;555;p57"/>
          <p:cNvSpPr txBox="1"/>
          <p:nvPr/>
        </p:nvSpPr>
        <p:spPr>
          <a:xfrm>
            <a:off x="5339085" y="6802745"/>
            <a:ext cx="5042027" cy="3533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95" u="sng">
                <a:solidFill>
                  <a:srgbClr val="467886"/>
                </a:solidFill>
                <a:latin typeface="Arial"/>
                <a:ea typeface="Arial"/>
                <a:cs typeface="Arial"/>
                <a:sym typeface="Arial"/>
                <a:hlinkClick r:id="rId6">
                  <a:extLst>
                    <a:ext uri="{A12FA001-AC4F-418D-AE19-62706E023703}">
                      <ahyp:hlinkClr val="tx"/>
                    </a:ext>
                  </a:extLst>
                </a:hlinkClick>
              </a:rPr>
              <a:t>Ideas for Activities - The Duke of Edinburgh's Award</a:t>
            </a:r>
            <a:endParaRPr sz="1488">
              <a:solidFill>
                <a:schemeClr val="dk1"/>
              </a:solidFill>
              <a:latin typeface="Arial"/>
              <a:ea typeface="Arial"/>
              <a:cs typeface="Arial"/>
              <a:sym typeface="Arial"/>
            </a:endParaRPr>
          </a:p>
        </p:txBody>
      </p:sp>
      <p:sp>
        <p:nvSpPr>
          <p:cNvPr id="556" name="Google Shape;556;p57"/>
          <p:cNvSpPr txBox="1"/>
          <p:nvPr/>
        </p:nvSpPr>
        <p:spPr>
          <a:xfrm>
            <a:off x="6419740" y="1961920"/>
            <a:ext cx="3961372" cy="2010633"/>
          </a:xfrm>
          <a:prstGeom prst="rect">
            <a:avLst/>
          </a:prstGeom>
          <a:noFill/>
          <a:ln>
            <a:noFill/>
          </a:ln>
        </p:spPr>
        <p:txBody>
          <a:bodyPr anchorCtr="0" anchor="t" bIns="43075" lIns="43075" spcFirstLastPara="1" rIns="43075" wrap="square" tIns="43075">
            <a:spAutoFit/>
          </a:bodyPr>
          <a:lstStyle/>
          <a:p>
            <a:pPr indent="0" lvl="0" marL="0" marR="0" rtl="0" algn="l">
              <a:spcBef>
                <a:spcPts val="0"/>
              </a:spcBef>
              <a:spcAft>
                <a:spcPts val="0"/>
              </a:spcAft>
              <a:buNone/>
            </a:pPr>
            <a:r>
              <a:rPr lang="en-GB" sz="2500">
                <a:solidFill>
                  <a:srgbClr val="000000"/>
                </a:solidFill>
                <a:latin typeface="Arial"/>
                <a:ea typeface="Arial"/>
                <a:cs typeface="Arial"/>
                <a:sym typeface="Arial"/>
              </a:rPr>
              <a:t>For more ideas, use our </a:t>
            </a:r>
            <a:r>
              <a:rPr b="1" lang="en-GB" sz="2500">
                <a:solidFill>
                  <a:srgbClr val="000000"/>
                </a:solidFill>
                <a:latin typeface="Arial"/>
                <a:ea typeface="Arial"/>
                <a:cs typeface="Arial"/>
                <a:sym typeface="Arial"/>
              </a:rPr>
              <a:t>Programme</a:t>
            </a:r>
            <a:r>
              <a:rPr lang="en-GB" sz="2500">
                <a:solidFill>
                  <a:srgbClr val="000000"/>
                </a:solidFill>
                <a:latin typeface="Arial"/>
                <a:ea typeface="Arial"/>
                <a:cs typeface="Arial"/>
                <a:sym typeface="Arial"/>
              </a:rPr>
              <a:t> </a:t>
            </a:r>
            <a:r>
              <a:rPr b="1" lang="en-GB" sz="2500">
                <a:solidFill>
                  <a:srgbClr val="000000"/>
                </a:solidFill>
                <a:latin typeface="Arial"/>
                <a:ea typeface="Arial"/>
                <a:cs typeface="Arial"/>
                <a:sym typeface="Arial"/>
              </a:rPr>
              <a:t>Ideas</a:t>
            </a:r>
            <a:r>
              <a:rPr lang="en-GB" sz="2500">
                <a:solidFill>
                  <a:srgbClr val="000000"/>
                </a:solidFill>
                <a:latin typeface="Arial"/>
                <a:ea typeface="Arial"/>
                <a:cs typeface="Arial"/>
                <a:sym typeface="Arial"/>
              </a:rPr>
              <a:t> sheets or head to the </a:t>
            </a:r>
            <a:r>
              <a:rPr b="1" lang="en-GB" sz="2500">
                <a:solidFill>
                  <a:srgbClr val="000000"/>
                </a:solidFill>
                <a:latin typeface="Arial"/>
                <a:ea typeface="Arial"/>
                <a:cs typeface="Arial"/>
                <a:sym typeface="Arial"/>
              </a:rPr>
              <a:t>Opportunity</a:t>
            </a:r>
            <a:r>
              <a:rPr lang="en-GB" sz="2500">
                <a:solidFill>
                  <a:srgbClr val="000000"/>
                </a:solidFill>
                <a:latin typeface="Arial"/>
                <a:ea typeface="Arial"/>
                <a:cs typeface="Arial"/>
                <a:sym typeface="Arial"/>
              </a:rPr>
              <a:t> </a:t>
            </a:r>
            <a:r>
              <a:rPr b="1" lang="en-GB" sz="2500">
                <a:solidFill>
                  <a:srgbClr val="000000"/>
                </a:solidFill>
                <a:latin typeface="Arial"/>
                <a:ea typeface="Arial"/>
                <a:cs typeface="Arial"/>
                <a:sym typeface="Arial"/>
              </a:rPr>
              <a:t>Finder</a:t>
            </a:r>
            <a:r>
              <a:rPr lang="en-GB" sz="2500">
                <a:solidFill>
                  <a:srgbClr val="000000"/>
                </a:solidFill>
                <a:latin typeface="Arial"/>
                <a:ea typeface="Arial"/>
                <a:cs typeface="Arial"/>
                <a:sym typeface="Arial"/>
              </a:rPr>
              <a:t> for local approved opportunities.</a:t>
            </a:r>
            <a:endParaRPr/>
          </a:p>
        </p:txBody>
      </p:sp>
      <p:sp>
        <p:nvSpPr>
          <p:cNvPr id="557" name="Google Shape;557;p57"/>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Programme ideas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descr="A group of women taking a selfie&#10;&#10;AI-generated content may be incorrect." id="562" name="Google Shape;562;p58"/>
          <p:cNvSpPr/>
          <p:nvPr/>
        </p:nvSpPr>
        <p:spPr>
          <a:xfrm>
            <a:off x="6517886" y="1778759"/>
            <a:ext cx="3866487" cy="2898535"/>
          </a:xfrm>
          <a:prstGeom prst="rect">
            <a:avLst/>
          </a:prstGeom>
          <a:blipFill rotWithShape="1">
            <a:blip r:embed="rId3">
              <a:alphaModFix/>
            </a:blip>
            <a:stretch>
              <a:fillRect b="0" l="0" r="0" t="0"/>
            </a:stretch>
          </a:blip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sp>
        <p:nvSpPr>
          <p:cNvPr descr="A person and child taking a selfie&#10;&#10;AI-generated content may be incorrect." id="563" name="Google Shape;563;p58"/>
          <p:cNvSpPr/>
          <p:nvPr/>
        </p:nvSpPr>
        <p:spPr>
          <a:xfrm>
            <a:off x="6518287" y="4677924"/>
            <a:ext cx="3866086" cy="2786104"/>
          </a:xfrm>
          <a:prstGeom prst="rect">
            <a:avLst/>
          </a:prstGeom>
          <a:blipFill rotWithShape="1">
            <a:blip r:embed="rId4">
              <a:alphaModFix/>
            </a:blip>
            <a:stretch>
              <a:fillRect b="0" l="0" r="0" t="0"/>
            </a:stretch>
          </a:blip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sp>
        <p:nvSpPr>
          <p:cNvPr id="564" name="Google Shape;564;p58"/>
          <p:cNvSpPr txBox="1"/>
          <p:nvPr/>
        </p:nvSpPr>
        <p:spPr>
          <a:xfrm>
            <a:off x="443993" y="2429091"/>
            <a:ext cx="5629899" cy="4496405"/>
          </a:xfrm>
          <a:prstGeom prst="rect">
            <a:avLst/>
          </a:prstGeom>
          <a:noFill/>
          <a:ln>
            <a:noFill/>
          </a:ln>
        </p:spPr>
        <p:txBody>
          <a:bodyPr anchorCtr="0" anchor="t" bIns="0" lIns="0" spcFirstLastPara="1" rIns="0" wrap="square" tIns="0">
            <a:noAutofit/>
          </a:bodyPr>
          <a:lstStyle/>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Guidance</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Encouragement</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Practical support</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Recognise achievement </a:t>
            </a:r>
            <a:endParaRPr/>
          </a:p>
          <a:p>
            <a:pPr indent="-127000" lvl="0" marL="285750" marR="0" rtl="0" algn="l">
              <a:lnSpc>
                <a:spcPct val="110000"/>
              </a:lnSpc>
              <a:spcBef>
                <a:spcPts val="0"/>
              </a:spcBef>
              <a:spcAft>
                <a:spcPts val="0"/>
              </a:spcAft>
              <a:buClr>
                <a:schemeClr val="dk1"/>
              </a:buClr>
              <a:buSzPts val="2500"/>
              <a:buFont typeface="Arial"/>
              <a:buNone/>
            </a:pPr>
            <a:r>
              <a:t/>
            </a:r>
            <a:endParaRPr sz="2500">
              <a:solidFill>
                <a:schemeClr val="dk1"/>
              </a:solidFill>
              <a:latin typeface="Arial"/>
              <a:ea typeface="Arial"/>
              <a:cs typeface="Arial"/>
              <a:sym typeface="Arial"/>
            </a:endParaRPr>
          </a:p>
          <a:p>
            <a:pPr indent="0" lvl="0" marL="0" marR="0" rtl="0" algn="l">
              <a:lnSpc>
                <a:spcPct val="110000"/>
              </a:lnSpc>
              <a:spcBef>
                <a:spcPts val="0"/>
              </a:spcBef>
              <a:spcAft>
                <a:spcPts val="0"/>
              </a:spcAft>
              <a:buNone/>
            </a:pPr>
            <a:r>
              <a:rPr lang="en-GB" sz="2500">
                <a:solidFill>
                  <a:schemeClr val="dk1"/>
                </a:solidFill>
                <a:latin typeface="Arial"/>
                <a:ea typeface="Arial"/>
                <a:cs typeface="Arial"/>
                <a:sym typeface="Arial"/>
              </a:rPr>
              <a:t>All expeditions are inclusive and if you </a:t>
            </a:r>
            <a:endParaRPr/>
          </a:p>
          <a:p>
            <a:pPr indent="0" lvl="0" marL="0" marR="0" rtl="0" algn="l">
              <a:lnSpc>
                <a:spcPct val="110000"/>
              </a:lnSpc>
              <a:spcBef>
                <a:spcPts val="0"/>
              </a:spcBef>
              <a:spcAft>
                <a:spcPts val="0"/>
              </a:spcAft>
              <a:buNone/>
            </a:pPr>
            <a:r>
              <a:rPr lang="en-GB" sz="2500">
                <a:solidFill>
                  <a:schemeClr val="dk1"/>
                </a:solidFill>
                <a:latin typeface="Arial"/>
                <a:ea typeface="Arial"/>
                <a:cs typeface="Arial"/>
                <a:sym typeface="Arial"/>
              </a:rPr>
              <a:t>need any adjustments please reach out </a:t>
            </a:r>
            <a:endParaRPr/>
          </a:p>
          <a:p>
            <a:pPr indent="0" lvl="0" marL="0" marR="0" rtl="0" algn="l">
              <a:lnSpc>
                <a:spcPct val="110000"/>
              </a:lnSpc>
              <a:spcBef>
                <a:spcPts val="0"/>
              </a:spcBef>
              <a:spcAft>
                <a:spcPts val="0"/>
              </a:spcAft>
              <a:buNone/>
            </a:pPr>
            <a:r>
              <a:rPr lang="en-GB" sz="2500">
                <a:solidFill>
                  <a:schemeClr val="dk1"/>
                </a:solidFill>
                <a:latin typeface="Arial"/>
                <a:ea typeface="Arial"/>
                <a:cs typeface="Arial"/>
                <a:sym typeface="Arial"/>
              </a:rPr>
              <a:t>to your organisation's DofE Manager</a:t>
            </a:r>
            <a:r>
              <a:rPr lang="en-GB" sz="2500">
                <a:solidFill>
                  <a:srgbClr val="000000"/>
                </a:solidFill>
                <a:latin typeface="Arial"/>
                <a:ea typeface="Arial"/>
                <a:cs typeface="Arial"/>
                <a:sym typeface="Arial"/>
              </a:rPr>
              <a:t>. </a:t>
            </a:r>
            <a:endParaRPr sz="2500">
              <a:solidFill>
                <a:srgbClr val="000000"/>
              </a:solidFill>
              <a:latin typeface="Arial"/>
              <a:ea typeface="Arial"/>
              <a:cs typeface="Arial"/>
              <a:sym typeface="Arial"/>
            </a:endParaRPr>
          </a:p>
          <a:p>
            <a:pPr indent="0" lvl="0" marL="0" marR="0" rtl="0" algn="l">
              <a:lnSpc>
                <a:spcPct val="110000"/>
              </a:lnSpc>
              <a:spcBef>
                <a:spcPts val="0"/>
              </a:spcBef>
              <a:spcAft>
                <a:spcPts val="0"/>
              </a:spcAft>
              <a:buNone/>
            </a:pPr>
            <a:r>
              <a:t/>
            </a:r>
            <a:endParaRPr sz="2500">
              <a:solidFill>
                <a:schemeClr val="dk2"/>
              </a:solidFill>
              <a:latin typeface="Arial"/>
              <a:ea typeface="Arial"/>
              <a:cs typeface="Arial"/>
              <a:sym typeface="Arial"/>
            </a:endParaRPr>
          </a:p>
        </p:txBody>
      </p:sp>
      <p:sp>
        <p:nvSpPr>
          <p:cNvPr id="565" name="Google Shape;565;p58"/>
          <p:cNvSpPr/>
          <p:nvPr/>
        </p:nvSpPr>
        <p:spPr>
          <a:xfrm>
            <a:off x="-1221" y="-2218531"/>
            <a:ext cx="10694872" cy="4055269"/>
          </a:xfrm>
          <a:custGeom>
            <a:rect b="b" l="l" r="r" t="t"/>
            <a:pathLst>
              <a:path extrusionOk="0" h="4055269" w="10694872">
                <a:moveTo>
                  <a:pt x="1221" y="0"/>
                </a:moveTo>
                <a:lnTo>
                  <a:pt x="10694872" y="2549"/>
                </a:lnTo>
                <a:cubicBezTo>
                  <a:pt x="10692198" y="411288"/>
                  <a:pt x="10694830" y="3089192"/>
                  <a:pt x="10692156" y="3497931"/>
                </a:cubicBezTo>
                <a:lnTo>
                  <a:pt x="1221" y="4055269"/>
                </a:lnTo>
                <a:cubicBezTo>
                  <a:pt x="-3012" y="2706688"/>
                  <a:pt x="5454" y="1348581"/>
                  <a:pt x="1221" y="0"/>
                </a:cubicBezTo>
                <a:close/>
              </a:path>
            </a:pathLst>
          </a:custGeom>
          <a:solidFill>
            <a:schemeClr val="accent2"/>
          </a:solidFill>
          <a:ln>
            <a:noFill/>
          </a:ln>
        </p:spPr>
        <p:txBody>
          <a:bodyPr anchorCtr="0" anchor="b" bIns="558000" lIns="576000" spcFirstLastPara="1" rIns="0" wrap="square" tIns="0">
            <a:noAutofit/>
          </a:bodyPr>
          <a:lstStyle/>
          <a:p>
            <a:pPr indent="0" lvl="0" marL="0" marR="0" rtl="0" algn="l">
              <a:lnSpc>
                <a:spcPct val="90000"/>
              </a:lnSpc>
              <a:spcBef>
                <a:spcPts val="0"/>
              </a:spcBef>
              <a:spcAft>
                <a:spcPts val="0"/>
              </a:spcAft>
              <a:buClr>
                <a:schemeClr val="lt1"/>
              </a:buClr>
              <a:buSzPts val="3600"/>
              <a:buFont typeface="Arial"/>
              <a:buNone/>
            </a:pPr>
            <a:r>
              <a:rPr b="1" lang="en-GB" sz="3600">
                <a:solidFill>
                  <a:schemeClr val="lt1"/>
                </a:solidFill>
                <a:latin typeface="Arial"/>
                <a:ea typeface="Arial"/>
                <a:cs typeface="Arial"/>
                <a:sym typeface="Arial"/>
              </a:rPr>
              <a:t>Your role</a:t>
            </a:r>
            <a:endParaRPr/>
          </a:p>
        </p:txBody>
      </p:sp>
      <p:sp>
        <p:nvSpPr>
          <p:cNvPr id="566" name="Google Shape;566;p58"/>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Your role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grpSp>
        <p:nvGrpSpPr>
          <p:cNvPr id="571" name="Google Shape;571;p59"/>
          <p:cNvGrpSpPr/>
          <p:nvPr/>
        </p:nvGrpSpPr>
        <p:grpSpPr>
          <a:xfrm>
            <a:off x="859699" y="2191027"/>
            <a:ext cx="8972416" cy="1588812"/>
            <a:chOff x="1199135" y="3228755"/>
            <a:chExt cx="8139613" cy="1441341"/>
          </a:xfrm>
        </p:grpSpPr>
        <p:sp>
          <p:nvSpPr>
            <p:cNvPr id="572" name="Google Shape;572;p59"/>
            <p:cNvSpPr/>
            <p:nvPr/>
          </p:nvSpPr>
          <p:spPr>
            <a:xfrm>
              <a:off x="1199135" y="3228755"/>
              <a:ext cx="1899976" cy="1441341"/>
            </a:xfrm>
            <a:custGeom>
              <a:rect b="b" l="l" r="r" t="t"/>
              <a:pathLst>
                <a:path extrusionOk="0" h="120000" w="120000">
                  <a:moveTo>
                    <a:pt x="0" y="0"/>
                  </a:moveTo>
                  <a:lnTo>
                    <a:pt x="93649" y="0"/>
                  </a:lnTo>
                  <a:lnTo>
                    <a:pt x="120000" y="60000"/>
                  </a:lnTo>
                  <a:lnTo>
                    <a:pt x="93649" y="120000"/>
                  </a:lnTo>
                  <a:lnTo>
                    <a:pt x="0" y="120000"/>
                  </a:lnTo>
                  <a:lnTo>
                    <a:pt x="26351" y="60000"/>
                  </a:lnTo>
                  <a:close/>
                </a:path>
              </a:pathLst>
            </a:custGeom>
            <a:solidFill>
              <a:srgbClr val="E6CCF4"/>
            </a:solidFill>
            <a:ln>
              <a:noFill/>
            </a:ln>
          </p:spPr>
          <p:txBody>
            <a:bodyPr anchorCtr="1" anchor="ctr" bIns="0" lIns="158725" spcFirstLastPara="1" rIns="0" wrap="square" tIns="0">
              <a:noAutofit/>
            </a:bodyPr>
            <a:lstStyle/>
            <a:p>
              <a:pPr indent="0" lvl="0" marL="0" marR="0" rtl="0" algn="ctr">
                <a:spcBef>
                  <a:spcPts val="0"/>
                </a:spcBef>
                <a:spcAft>
                  <a:spcPts val="0"/>
                </a:spcAft>
                <a:buNone/>
              </a:pPr>
              <a:r>
                <a:rPr b="1" i="0" lang="en-GB" sz="1764" u="none" cap="none" strike="noStrike">
                  <a:solidFill>
                    <a:srgbClr val="000000"/>
                  </a:solidFill>
                  <a:latin typeface="Arial"/>
                  <a:ea typeface="Arial"/>
                  <a:cs typeface="Arial"/>
                  <a:sym typeface="Arial"/>
                </a:rPr>
                <a:t>Enrol</a:t>
              </a:r>
              <a:endParaRPr b="1" sz="1764">
                <a:solidFill>
                  <a:srgbClr val="000000"/>
                </a:solidFill>
                <a:latin typeface="Arial"/>
                <a:ea typeface="Arial"/>
                <a:cs typeface="Arial"/>
                <a:sym typeface="Arial"/>
              </a:endParaRPr>
            </a:p>
          </p:txBody>
        </p:sp>
        <p:sp>
          <p:nvSpPr>
            <p:cNvPr id="573" name="Google Shape;573;p59"/>
            <p:cNvSpPr/>
            <p:nvPr/>
          </p:nvSpPr>
          <p:spPr>
            <a:xfrm>
              <a:off x="2759046" y="3228755"/>
              <a:ext cx="1899976" cy="1441341"/>
            </a:xfrm>
            <a:custGeom>
              <a:rect b="b" l="l" r="r" t="t"/>
              <a:pathLst>
                <a:path extrusionOk="0" h="120000" w="120000">
                  <a:moveTo>
                    <a:pt x="0" y="0"/>
                  </a:moveTo>
                  <a:lnTo>
                    <a:pt x="93649" y="0"/>
                  </a:lnTo>
                  <a:lnTo>
                    <a:pt x="120000" y="60000"/>
                  </a:lnTo>
                  <a:lnTo>
                    <a:pt x="93649" y="120000"/>
                  </a:lnTo>
                  <a:lnTo>
                    <a:pt x="0" y="120000"/>
                  </a:lnTo>
                  <a:lnTo>
                    <a:pt x="26351" y="60000"/>
                  </a:lnTo>
                  <a:close/>
                </a:path>
              </a:pathLst>
            </a:custGeom>
            <a:solidFill>
              <a:srgbClr val="CE99E8"/>
            </a:solidFill>
            <a:ln>
              <a:noFill/>
            </a:ln>
          </p:spPr>
          <p:txBody>
            <a:bodyPr anchorCtr="1" anchor="ctr" bIns="0" lIns="158725" spcFirstLastPara="1" rIns="0" wrap="square" tIns="0">
              <a:noAutofit/>
            </a:bodyPr>
            <a:lstStyle/>
            <a:p>
              <a:pPr indent="0" lvl="0" marL="0" marR="0" rtl="0" algn="ctr">
                <a:spcBef>
                  <a:spcPts val="0"/>
                </a:spcBef>
                <a:spcAft>
                  <a:spcPts val="0"/>
                </a:spcAft>
                <a:buNone/>
              </a:pPr>
              <a:r>
                <a:rPr b="1" i="0" lang="en-GB" sz="1764" u="none" cap="none" strike="noStrike">
                  <a:solidFill>
                    <a:srgbClr val="000000"/>
                  </a:solidFill>
                  <a:latin typeface="Arial"/>
                  <a:ea typeface="Arial"/>
                  <a:cs typeface="Arial"/>
                  <a:sym typeface="Arial"/>
                </a:rPr>
                <a:t>Login to eDofE</a:t>
              </a:r>
              <a:endParaRPr b="1" sz="1764">
                <a:solidFill>
                  <a:srgbClr val="000000"/>
                </a:solidFill>
                <a:latin typeface="Arial"/>
                <a:ea typeface="Arial"/>
                <a:cs typeface="Arial"/>
                <a:sym typeface="Arial"/>
              </a:endParaRPr>
            </a:p>
          </p:txBody>
        </p:sp>
        <p:sp>
          <p:nvSpPr>
            <p:cNvPr id="574" name="Google Shape;574;p59"/>
            <p:cNvSpPr/>
            <p:nvPr/>
          </p:nvSpPr>
          <p:spPr>
            <a:xfrm>
              <a:off x="4318948" y="3228755"/>
              <a:ext cx="1899976" cy="1441341"/>
            </a:xfrm>
            <a:custGeom>
              <a:rect b="b" l="l" r="r" t="t"/>
              <a:pathLst>
                <a:path extrusionOk="0" h="120000" w="120000">
                  <a:moveTo>
                    <a:pt x="0" y="0"/>
                  </a:moveTo>
                  <a:lnTo>
                    <a:pt x="93649" y="0"/>
                  </a:lnTo>
                  <a:lnTo>
                    <a:pt x="120000" y="60000"/>
                  </a:lnTo>
                  <a:lnTo>
                    <a:pt x="93649" y="120000"/>
                  </a:lnTo>
                  <a:lnTo>
                    <a:pt x="0" y="120000"/>
                  </a:lnTo>
                  <a:lnTo>
                    <a:pt x="26351" y="60000"/>
                  </a:lnTo>
                  <a:close/>
                </a:path>
              </a:pathLst>
            </a:custGeom>
            <a:solidFill>
              <a:srgbClr val="B566DD"/>
            </a:solidFill>
            <a:ln>
              <a:noFill/>
            </a:ln>
          </p:spPr>
          <p:txBody>
            <a:bodyPr anchorCtr="1" anchor="ctr" bIns="0" lIns="158725" spcFirstLastPara="1" rIns="0" wrap="square" tIns="0">
              <a:noAutofit/>
            </a:bodyPr>
            <a:lstStyle/>
            <a:p>
              <a:pPr indent="0" lvl="0" marL="0" marR="0" rtl="0" algn="ctr">
                <a:spcBef>
                  <a:spcPts val="0"/>
                </a:spcBef>
                <a:spcAft>
                  <a:spcPts val="0"/>
                </a:spcAft>
                <a:buNone/>
              </a:pPr>
              <a:r>
                <a:rPr b="1" i="0" lang="en-GB" sz="1764" u="none" cap="none" strike="noStrike">
                  <a:solidFill>
                    <a:srgbClr val="000000"/>
                  </a:solidFill>
                  <a:latin typeface="Arial"/>
                  <a:ea typeface="Arial"/>
                  <a:cs typeface="Arial"/>
                  <a:sym typeface="Arial"/>
                </a:rPr>
                <a:t>Add your section activities</a:t>
              </a:r>
              <a:endParaRPr/>
            </a:p>
          </p:txBody>
        </p:sp>
        <p:sp>
          <p:nvSpPr>
            <p:cNvPr id="575" name="Google Shape;575;p59"/>
            <p:cNvSpPr/>
            <p:nvPr/>
          </p:nvSpPr>
          <p:spPr>
            <a:xfrm>
              <a:off x="5878860" y="3228755"/>
              <a:ext cx="1899976" cy="1441341"/>
            </a:xfrm>
            <a:custGeom>
              <a:rect b="b" l="l" r="r" t="t"/>
              <a:pathLst>
                <a:path extrusionOk="0" h="120000" w="120000">
                  <a:moveTo>
                    <a:pt x="0" y="0"/>
                  </a:moveTo>
                  <a:lnTo>
                    <a:pt x="93649" y="0"/>
                  </a:lnTo>
                  <a:lnTo>
                    <a:pt x="120000" y="60000"/>
                  </a:lnTo>
                  <a:lnTo>
                    <a:pt x="93649" y="120000"/>
                  </a:lnTo>
                  <a:lnTo>
                    <a:pt x="0" y="120000"/>
                  </a:lnTo>
                  <a:lnTo>
                    <a:pt x="26351" y="60000"/>
                  </a:lnTo>
                  <a:close/>
                </a:path>
              </a:pathLst>
            </a:custGeom>
            <a:solidFill>
              <a:srgbClr val="9D33D1"/>
            </a:solidFill>
            <a:ln>
              <a:noFill/>
            </a:ln>
          </p:spPr>
          <p:txBody>
            <a:bodyPr anchorCtr="1" anchor="ctr" bIns="0" lIns="158725" spcFirstLastPara="1" rIns="0" wrap="square" tIns="0">
              <a:noAutofit/>
            </a:bodyPr>
            <a:lstStyle/>
            <a:p>
              <a:pPr indent="0" lvl="0" marL="0" marR="0" rtl="0" algn="ctr">
                <a:spcBef>
                  <a:spcPts val="0"/>
                </a:spcBef>
                <a:spcAft>
                  <a:spcPts val="0"/>
                </a:spcAft>
                <a:buNone/>
              </a:pPr>
              <a:r>
                <a:rPr b="1" i="0" lang="en-GB" sz="1764" u="none" cap="none" strike="noStrike">
                  <a:solidFill>
                    <a:srgbClr val="000000"/>
                  </a:solidFill>
                  <a:latin typeface="Arial"/>
                  <a:ea typeface="Arial"/>
                  <a:cs typeface="Arial"/>
                  <a:sym typeface="Arial"/>
                </a:rPr>
                <a:t>Leader approves activities</a:t>
              </a:r>
              <a:endParaRPr/>
            </a:p>
          </p:txBody>
        </p:sp>
        <p:sp>
          <p:nvSpPr>
            <p:cNvPr id="576" name="Google Shape;576;p59"/>
            <p:cNvSpPr/>
            <p:nvPr/>
          </p:nvSpPr>
          <p:spPr>
            <a:xfrm>
              <a:off x="7438772" y="3228755"/>
              <a:ext cx="1899976" cy="1441341"/>
            </a:xfrm>
            <a:custGeom>
              <a:rect b="b" l="l" r="r" t="t"/>
              <a:pathLst>
                <a:path extrusionOk="0" h="120000" w="120000">
                  <a:moveTo>
                    <a:pt x="0" y="0"/>
                  </a:moveTo>
                  <a:lnTo>
                    <a:pt x="93649" y="0"/>
                  </a:lnTo>
                  <a:lnTo>
                    <a:pt x="120000" y="60000"/>
                  </a:lnTo>
                  <a:lnTo>
                    <a:pt x="93649" y="120000"/>
                  </a:lnTo>
                  <a:lnTo>
                    <a:pt x="0" y="120000"/>
                  </a:lnTo>
                  <a:lnTo>
                    <a:pt x="26351" y="60000"/>
                  </a:lnTo>
                  <a:close/>
                </a:path>
              </a:pathLst>
            </a:custGeom>
            <a:solidFill>
              <a:srgbClr val="8400C6"/>
            </a:solidFill>
            <a:ln>
              <a:noFill/>
            </a:ln>
          </p:spPr>
          <p:txBody>
            <a:bodyPr anchorCtr="1" anchor="ctr" bIns="0" lIns="158725" spcFirstLastPara="1" rIns="0" wrap="square" tIns="0">
              <a:noAutofit/>
            </a:bodyPr>
            <a:lstStyle/>
            <a:p>
              <a:pPr indent="0" lvl="0" marL="0" marR="0" rtl="0" algn="ctr">
                <a:spcBef>
                  <a:spcPts val="0"/>
                </a:spcBef>
                <a:spcAft>
                  <a:spcPts val="0"/>
                </a:spcAft>
                <a:buNone/>
              </a:pPr>
              <a:r>
                <a:rPr b="1" i="0" lang="en-GB" sz="1764" u="none" cap="none" strike="noStrike">
                  <a:solidFill>
                    <a:srgbClr val="000000"/>
                  </a:solidFill>
                  <a:latin typeface="Arial"/>
                  <a:ea typeface="Arial"/>
                  <a:cs typeface="Arial"/>
                  <a:sym typeface="Arial"/>
                </a:rPr>
                <a:t>Start activities</a:t>
              </a:r>
              <a:endParaRPr/>
            </a:p>
          </p:txBody>
        </p:sp>
      </p:grpSp>
      <p:sp>
        <p:nvSpPr>
          <p:cNvPr id="577" name="Google Shape;577;p59"/>
          <p:cNvSpPr txBox="1"/>
          <p:nvPr/>
        </p:nvSpPr>
        <p:spPr>
          <a:xfrm>
            <a:off x="859700" y="3981833"/>
            <a:ext cx="1653886" cy="1703396"/>
          </a:xfrm>
          <a:prstGeom prst="rect">
            <a:avLst/>
          </a:prstGeom>
          <a:noFill/>
          <a:ln>
            <a:noFill/>
          </a:ln>
        </p:spPr>
        <p:txBody>
          <a:bodyPr anchorCtr="0" anchor="t" bIns="0" lIns="0" spcFirstLastPara="1" rIns="79350" wrap="square" tIns="0">
            <a:noAutofit/>
          </a:bodyPr>
          <a:lstStyle/>
          <a:p>
            <a:pPr indent="0" lvl="0" marL="0" marR="0" rtl="0" algn="l">
              <a:lnSpc>
                <a:spcPct val="110000"/>
              </a:lnSpc>
              <a:spcBef>
                <a:spcPts val="0"/>
              </a:spcBef>
              <a:spcAft>
                <a:spcPts val="0"/>
              </a:spcAft>
              <a:buNone/>
            </a:pPr>
            <a:r>
              <a:rPr b="1" i="0" lang="en-GB" sz="1653" u="none" cap="none" strike="noStrike">
                <a:solidFill>
                  <a:srgbClr val="000000"/>
                </a:solidFill>
                <a:latin typeface="Arial"/>
                <a:ea typeface="Arial"/>
                <a:cs typeface="Arial"/>
                <a:sym typeface="Arial"/>
              </a:rPr>
              <a:t>Enrolled to eDofE</a:t>
            </a:r>
            <a:endParaRPr b="1" sz="1653">
              <a:solidFill>
                <a:srgbClr val="000000"/>
              </a:solidFill>
              <a:latin typeface="Arial"/>
              <a:ea typeface="Arial"/>
              <a:cs typeface="Arial"/>
              <a:sym typeface="Arial"/>
            </a:endParaRPr>
          </a:p>
          <a:p>
            <a:pPr indent="0" lvl="1" marL="0" marR="0" rtl="0" algn="l">
              <a:lnSpc>
                <a:spcPct val="110000"/>
              </a:lnSpc>
              <a:spcBef>
                <a:spcPts val="661"/>
              </a:spcBef>
              <a:spcAft>
                <a:spcPts val="0"/>
              </a:spcAft>
              <a:buNone/>
            </a:pPr>
            <a:r>
              <a:rPr b="0" i="0" lang="en-GB" sz="1543" u="none" cap="none" strike="noStrike">
                <a:solidFill>
                  <a:srgbClr val="000000"/>
                </a:solidFill>
                <a:latin typeface="Arial"/>
                <a:ea typeface="Arial"/>
                <a:cs typeface="Arial"/>
                <a:sym typeface="Arial"/>
              </a:rPr>
              <a:t>The Leader will add the young person to eDofE and they will receive their username and password.</a:t>
            </a:r>
            <a:endParaRPr b="0" i="0" sz="1543" u="none" cap="none" strike="noStrike">
              <a:solidFill>
                <a:srgbClr val="000000"/>
              </a:solidFill>
              <a:latin typeface="Arial"/>
              <a:ea typeface="Arial"/>
              <a:cs typeface="Arial"/>
              <a:sym typeface="Arial"/>
            </a:endParaRPr>
          </a:p>
        </p:txBody>
      </p:sp>
      <p:sp>
        <p:nvSpPr>
          <p:cNvPr id="578" name="Google Shape;578;p59"/>
          <p:cNvSpPr txBox="1"/>
          <p:nvPr/>
        </p:nvSpPr>
        <p:spPr>
          <a:xfrm>
            <a:off x="2579212" y="3981833"/>
            <a:ext cx="1441643" cy="1588802"/>
          </a:xfrm>
          <a:prstGeom prst="rect">
            <a:avLst/>
          </a:prstGeom>
          <a:noFill/>
          <a:ln>
            <a:noFill/>
          </a:ln>
        </p:spPr>
        <p:txBody>
          <a:bodyPr anchorCtr="0" anchor="t" bIns="0" lIns="0" spcFirstLastPara="1" rIns="79350" wrap="square" tIns="0">
            <a:noAutofit/>
          </a:bodyPr>
          <a:lstStyle/>
          <a:p>
            <a:pPr indent="0" lvl="0" marL="0" marR="0" rtl="0" algn="l">
              <a:lnSpc>
                <a:spcPct val="110000"/>
              </a:lnSpc>
              <a:spcBef>
                <a:spcPts val="0"/>
              </a:spcBef>
              <a:spcAft>
                <a:spcPts val="0"/>
              </a:spcAft>
              <a:buNone/>
            </a:pPr>
            <a:r>
              <a:rPr b="1" i="0" lang="en-GB" sz="1653" u="none" cap="none" strike="noStrike">
                <a:solidFill>
                  <a:srgbClr val="000000"/>
                </a:solidFill>
                <a:latin typeface="Arial"/>
                <a:ea typeface="Arial"/>
                <a:cs typeface="Arial"/>
                <a:sym typeface="Arial"/>
              </a:rPr>
              <a:t>Within two weeks</a:t>
            </a:r>
            <a:endParaRPr/>
          </a:p>
          <a:p>
            <a:pPr indent="0" lvl="1" marL="0" marR="0" rtl="0" algn="l">
              <a:lnSpc>
                <a:spcPct val="110000"/>
              </a:lnSpc>
              <a:spcBef>
                <a:spcPts val="661"/>
              </a:spcBef>
              <a:spcAft>
                <a:spcPts val="0"/>
              </a:spcAft>
              <a:buNone/>
            </a:pPr>
            <a:r>
              <a:rPr b="0" i="0" lang="en-GB" sz="1543" u="none" cap="none" strike="noStrike">
                <a:solidFill>
                  <a:srgbClr val="000000"/>
                </a:solidFill>
                <a:latin typeface="Arial"/>
                <a:ea typeface="Arial"/>
                <a:cs typeface="Arial"/>
                <a:sym typeface="Arial"/>
              </a:rPr>
              <a:t>Login to eDofE within two weeks of being enrolled. </a:t>
            </a:r>
            <a:endParaRPr/>
          </a:p>
        </p:txBody>
      </p:sp>
      <p:sp>
        <p:nvSpPr>
          <p:cNvPr id="579" name="Google Shape;579;p59"/>
          <p:cNvSpPr txBox="1"/>
          <p:nvPr/>
        </p:nvSpPr>
        <p:spPr>
          <a:xfrm>
            <a:off x="4354396" y="3980389"/>
            <a:ext cx="1663833" cy="1588802"/>
          </a:xfrm>
          <a:prstGeom prst="rect">
            <a:avLst/>
          </a:prstGeom>
          <a:noFill/>
          <a:ln>
            <a:noFill/>
          </a:ln>
        </p:spPr>
        <p:txBody>
          <a:bodyPr anchorCtr="0" anchor="t" bIns="0" lIns="0" spcFirstLastPara="1" rIns="79350" wrap="square" tIns="0">
            <a:noAutofit/>
          </a:bodyPr>
          <a:lstStyle/>
          <a:p>
            <a:pPr indent="0" lvl="0" marL="0" marR="0" rtl="0" algn="l">
              <a:lnSpc>
                <a:spcPct val="110000"/>
              </a:lnSpc>
              <a:spcBef>
                <a:spcPts val="0"/>
              </a:spcBef>
              <a:spcAft>
                <a:spcPts val="0"/>
              </a:spcAft>
              <a:buNone/>
            </a:pPr>
            <a:r>
              <a:rPr b="1" i="0" lang="en-GB" sz="1653" u="none" cap="none" strike="noStrike">
                <a:solidFill>
                  <a:srgbClr val="000000"/>
                </a:solidFill>
                <a:latin typeface="Arial"/>
                <a:ea typeface="Arial"/>
                <a:cs typeface="Arial"/>
                <a:sym typeface="Arial"/>
              </a:rPr>
              <a:t>Within four weeks</a:t>
            </a:r>
            <a:endParaRPr/>
          </a:p>
          <a:p>
            <a:pPr indent="0" lvl="1" marL="0" marR="0" rtl="0" algn="l">
              <a:lnSpc>
                <a:spcPct val="110000"/>
              </a:lnSpc>
              <a:spcBef>
                <a:spcPts val="661"/>
              </a:spcBef>
              <a:spcAft>
                <a:spcPts val="0"/>
              </a:spcAft>
              <a:buNone/>
            </a:pPr>
            <a:r>
              <a:rPr b="0" i="0" lang="en-GB" sz="1543" u="none" cap="none" strike="noStrike">
                <a:solidFill>
                  <a:srgbClr val="000000"/>
                </a:solidFill>
                <a:latin typeface="Arial"/>
                <a:ea typeface="Arial"/>
                <a:cs typeface="Arial"/>
                <a:sym typeface="Arial"/>
              </a:rPr>
              <a:t>Choose activities </a:t>
            </a:r>
            <a:br>
              <a:rPr b="0" i="0" lang="en-GB" sz="1543" u="none" cap="none" strike="noStrike">
                <a:solidFill>
                  <a:srgbClr val="000000"/>
                </a:solidFill>
                <a:latin typeface="Arial"/>
                <a:ea typeface="Arial"/>
                <a:cs typeface="Arial"/>
                <a:sym typeface="Arial"/>
              </a:rPr>
            </a:br>
            <a:r>
              <a:rPr b="0" i="0" lang="en-GB" sz="1543" u="none" cap="none" strike="noStrike">
                <a:solidFill>
                  <a:srgbClr val="000000"/>
                </a:solidFill>
                <a:latin typeface="Arial"/>
                <a:ea typeface="Arial"/>
                <a:cs typeface="Arial"/>
                <a:sym typeface="Arial"/>
              </a:rPr>
              <a:t>for at least one section and submit to the leader.</a:t>
            </a:r>
            <a:endParaRPr/>
          </a:p>
        </p:txBody>
      </p:sp>
      <p:sp>
        <p:nvSpPr>
          <p:cNvPr id="580" name="Google Shape;580;p59"/>
          <p:cNvSpPr txBox="1"/>
          <p:nvPr/>
        </p:nvSpPr>
        <p:spPr>
          <a:xfrm>
            <a:off x="6018230" y="3980389"/>
            <a:ext cx="1534966" cy="1588802"/>
          </a:xfrm>
          <a:prstGeom prst="rect">
            <a:avLst/>
          </a:prstGeom>
          <a:noFill/>
          <a:ln>
            <a:noFill/>
          </a:ln>
        </p:spPr>
        <p:txBody>
          <a:bodyPr anchorCtr="0" anchor="t" bIns="0" lIns="0" spcFirstLastPara="1" rIns="79350" wrap="square" tIns="0">
            <a:noAutofit/>
          </a:bodyPr>
          <a:lstStyle/>
          <a:p>
            <a:pPr indent="0" lvl="0" marL="0" marR="0" rtl="0" algn="l">
              <a:lnSpc>
                <a:spcPct val="110000"/>
              </a:lnSpc>
              <a:spcBef>
                <a:spcPts val="0"/>
              </a:spcBef>
              <a:spcAft>
                <a:spcPts val="0"/>
              </a:spcAft>
              <a:buNone/>
            </a:pPr>
            <a:r>
              <a:rPr b="1" i="0" lang="en-GB" sz="1653" u="none" cap="none" strike="noStrike">
                <a:solidFill>
                  <a:srgbClr val="000000"/>
                </a:solidFill>
                <a:latin typeface="Arial"/>
                <a:ea typeface="Arial"/>
                <a:cs typeface="Arial"/>
                <a:sym typeface="Arial"/>
              </a:rPr>
              <a:t>Within six weeks</a:t>
            </a:r>
            <a:endParaRPr/>
          </a:p>
          <a:p>
            <a:pPr indent="0" lvl="1" marL="0" marR="0" rtl="0" algn="l">
              <a:lnSpc>
                <a:spcPct val="110000"/>
              </a:lnSpc>
              <a:spcBef>
                <a:spcPts val="661"/>
              </a:spcBef>
              <a:spcAft>
                <a:spcPts val="0"/>
              </a:spcAft>
              <a:buNone/>
            </a:pPr>
            <a:r>
              <a:rPr b="0" i="0" lang="en-GB" sz="1543" u="none" cap="none" strike="noStrike">
                <a:solidFill>
                  <a:srgbClr val="000000"/>
                </a:solidFill>
                <a:latin typeface="Arial"/>
                <a:ea typeface="Arial"/>
                <a:cs typeface="Arial"/>
                <a:sym typeface="Arial"/>
              </a:rPr>
              <a:t>The Leader will let them know if there are any problems with the activities and help them.</a:t>
            </a:r>
            <a:endParaRPr/>
          </a:p>
        </p:txBody>
      </p:sp>
      <p:sp>
        <p:nvSpPr>
          <p:cNvPr id="581" name="Google Shape;581;p59"/>
          <p:cNvSpPr txBox="1"/>
          <p:nvPr/>
        </p:nvSpPr>
        <p:spPr>
          <a:xfrm>
            <a:off x="7812541" y="3980389"/>
            <a:ext cx="1845026" cy="2203897"/>
          </a:xfrm>
          <a:prstGeom prst="rect">
            <a:avLst/>
          </a:prstGeom>
          <a:noFill/>
          <a:ln>
            <a:noFill/>
          </a:ln>
        </p:spPr>
        <p:txBody>
          <a:bodyPr anchorCtr="0" anchor="t" bIns="0" lIns="0" spcFirstLastPara="1" rIns="79350" wrap="square" tIns="0">
            <a:noAutofit/>
          </a:bodyPr>
          <a:lstStyle/>
          <a:p>
            <a:pPr indent="0" lvl="0" marL="0" marR="0" rtl="0" algn="l">
              <a:lnSpc>
                <a:spcPct val="110000"/>
              </a:lnSpc>
              <a:spcBef>
                <a:spcPts val="0"/>
              </a:spcBef>
              <a:spcAft>
                <a:spcPts val="0"/>
              </a:spcAft>
              <a:buNone/>
            </a:pPr>
            <a:r>
              <a:rPr b="1" i="0" lang="en-GB" sz="1653" u="none" cap="none" strike="noStrike">
                <a:solidFill>
                  <a:srgbClr val="000000"/>
                </a:solidFill>
                <a:latin typeface="Arial"/>
                <a:ea typeface="Arial"/>
                <a:cs typeface="Arial"/>
                <a:sym typeface="Arial"/>
              </a:rPr>
              <a:t>Within eight weeks</a:t>
            </a:r>
            <a:endParaRPr/>
          </a:p>
          <a:p>
            <a:pPr indent="0" lvl="1" marL="0" marR="0" rtl="0" algn="l">
              <a:lnSpc>
                <a:spcPct val="110000"/>
              </a:lnSpc>
              <a:spcBef>
                <a:spcPts val="661"/>
              </a:spcBef>
              <a:spcAft>
                <a:spcPts val="0"/>
              </a:spcAft>
              <a:buNone/>
            </a:pPr>
            <a:r>
              <a:rPr b="0" i="0" lang="en-GB" sz="1543" u="none" cap="none" strike="noStrike">
                <a:solidFill>
                  <a:srgbClr val="000000"/>
                </a:solidFill>
                <a:latin typeface="Arial"/>
                <a:ea typeface="Arial"/>
                <a:cs typeface="Arial"/>
                <a:sym typeface="Arial"/>
              </a:rPr>
              <a:t>At eight weeks after they were enrolled, they should have started at least one of their activities and keep track using the App.</a:t>
            </a:r>
            <a:endParaRPr/>
          </a:p>
        </p:txBody>
      </p:sp>
      <p:sp>
        <p:nvSpPr>
          <p:cNvPr id="582" name="Google Shape;582;p59"/>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Key milestones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60"/>
          <p:cNvSpPr/>
          <p:nvPr/>
        </p:nvSpPr>
        <p:spPr>
          <a:xfrm>
            <a:off x="-1221" y="0"/>
            <a:ext cx="10693034" cy="7559674"/>
          </a:xfrm>
          <a:prstGeom prst="rect">
            <a:avLst/>
          </a:prstGeom>
          <a:solidFill>
            <a:srgbClr val="8400C6"/>
          </a:solid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sp>
        <p:nvSpPr>
          <p:cNvPr id="588" name="Google Shape;588;p60"/>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rmAutofit/>
          </a:bodyPr>
          <a:lstStyle/>
          <a:p>
            <a:pPr indent="0" lvl="0" marL="0" rtl="0" algn="l">
              <a:lnSpc>
                <a:spcPct val="90000"/>
              </a:lnSpc>
              <a:spcBef>
                <a:spcPts val="0"/>
              </a:spcBef>
              <a:spcAft>
                <a:spcPts val="0"/>
              </a:spcAft>
              <a:buClr>
                <a:schemeClr val="lt1"/>
              </a:buClr>
              <a:buSzPts val="4409"/>
              <a:buFont typeface="Arial"/>
              <a:buNone/>
            </a:pPr>
            <a:r>
              <a:rPr lang="en-GB" sz="4409">
                <a:latin typeface="Arial"/>
                <a:ea typeface="Arial"/>
                <a:cs typeface="Arial"/>
                <a:sym typeface="Arial"/>
              </a:rPr>
              <a:t>Your Welcome Pack and eDofE</a:t>
            </a:r>
            <a:endParaRPr/>
          </a:p>
        </p:txBody>
      </p:sp>
      <p:sp>
        <p:nvSpPr>
          <p:cNvPr id="589" name="Google Shape;589;p60"/>
          <p:cNvSpPr/>
          <p:nvPr/>
        </p:nvSpPr>
        <p:spPr>
          <a:xfrm>
            <a:off x="2294591" y="674419"/>
            <a:ext cx="8640206" cy="7175045"/>
          </a:xfrm>
          <a:prstGeom prst="rect">
            <a:avLst/>
          </a:prstGeom>
          <a:blipFill rotWithShape="1">
            <a:blip r:embed="rId3">
              <a:alphaModFix/>
            </a:blip>
            <a:stretch>
              <a:fillRect b="0" l="0" r="0" t="0"/>
            </a:stretch>
          </a:blipFill>
          <a:ln>
            <a:noFill/>
          </a:ln>
        </p:spPr>
        <p:txBody>
          <a:bodyPr anchorCtr="0" anchor="t" bIns="50375" lIns="50375" spcFirstLastPara="1" rIns="50375" wrap="square" tIns="50375">
            <a:noAutofit/>
          </a:bodyPr>
          <a:lstStyle/>
          <a:p>
            <a:pPr indent="0" lvl="0" marL="0" marR="0" rtl="0" algn="l">
              <a:spcBef>
                <a:spcPts val="0"/>
              </a:spcBef>
              <a:spcAft>
                <a:spcPts val="0"/>
              </a:spcAft>
              <a:buNone/>
            </a:pPr>
            <a:r>
              <a:t/>
            </a:r>
            <a:endParaRPr sz="1984">
              <a:solidFill>
                <a:schemeClr val="dk1"/>
              </a:solidFill>
              <a:latin typeface="Arial"/>
              <a:ea typeface="Arial"/>
              <a:cs typeface="Arial"/>
              <a:sym typeface="Arial"/>
            </a:endParaRPr>
          </a:p>
        </p:txBody>
      </p:sp>
      <p:pic>
        <p:nvPicPr>
          <p:cNvPr descr="A group of envelopes with white text&#10;&#10;AI-generated content may be incorrect." id="590" name="Google Shape;590;p60"/>
          <p:cNvPicPr preferRelativeResize="0"/>
          <p:nvPr/>
        </p:nvPicPr>
        <p:blipFill rotWithShape="1">
          <a:blip r:embed="rId4">
            <a:alphaModFix/>
          </a:blip>
          <a:srcRect b="5273" l="2036" r="3393" t="2766"/>
          <a:stretch/>
        </p:blipFill>
        <p:spPr>
          <a:xfrm>
            <a:off x="1171844" y="1776852"/>
            <a:ext cx="4581284" cy="49634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61"/>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Assessors</a:t>
            </a:r>
            <a:endParaRPr sz="3600"/>
          </a:p>
        </p:txBody>
      </p:sp>
      <p:sp>
        <p:nvSpPr>
          <p:cNvPr id="596" name="Google Shape;596;p61"/>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r>
              <a:rPr lang="en-GB"/>
              <a:t>4 May 2021</a:t>
            </a:r>
            <a:endParaRPr/>
          </a:p>
        </p:txBody>
      </p:sp>
      <p:sp>
        <p:nvSpPr>
          <p:cNvPr id="597" name="Google Shape;597;p61"/>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sp>
        <p:nvSpPr>
          <p:cNvPr id="598" name="Google Shape;598;p61"/>
          <p:cNvSpPr txBox="1"/>
          <p:nvPr/>
        </p:nvSpPr>
        <p:spPr>
          <a:xfrm>
            <a:off x="754856" y="2357212"/>
            <a:ext cx="8969912" cy="35548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500">
                <a:solidFill>
                  <a:schemeClr val="dk1"/>
                </a:solidFill>
                <a:latin typeface="Arial"/>
                <a:ea typeface="Arial"/>
                <a:cs typeface="Arial"/>
                <a:sym typeface="Arial"/>
              </a:rPr>
              <a:t>Each activity requires an Assessor to confirm the activity. On completion of </a:t>
            </a:r>
            <a:r>
              <a:rPr lang="en-GB" sz="2500">
                <a:solidFill>
                  <a:srgbClr val="000000"/>
                </a:solidFill>
                <a:latin typeface="Arial"/>
                <a:ea typeface="Arial"/>
                <a:cs typeface="Arial"/>
                <a:sym typeface="Arial"/>
              </a:rPr>
              <a:t>the </a:t>
            </a:r>
            <a:r>
              <a:rPr lang="en-GB" sz="2500">
                <a:solidFill>
                  <a:schemeClr val="dk1"/>
                </a:solidFill>
                <a:latin typeface="Arial"/>
                <a:ea typeface="Arial"/>
                <a:cs typeface="Arial"/>
                <a:sym typeface="Arial"/>
              </a:rPr>
              <a:t>section, the assessor will complete an Assessor’s Report to confirm the activity was carried out for full timescale, showing commitment and effort.</a:t>
            </a:r>
            <a:endParaRPr/>
          </a:p>
          <a:p>
            <a:pPr indent="0" lvl="0" marL="0" marR="0" rtl="0" algn="l">
              <a:spcBef>
                <a:spcPts val="0"/>
              </a:spcBef>
              <a:spcAft>
                <a:spcPts val="0"/>
              </a:spcAft>
              <a:buNone/>
            </a:pPr>
            <a:r>
              <a:t/>
            </a:r>
            <a:endParaRPr sz="2500">
              <a:solidFill>
                <a:schemeClr val="dk1"/>
              </a:solidFill>
              <a:latin typeface="Arial"/>
              <a:ea typeface="Arial"/>
              <a:cs typeface="Arial"/>
              <a:sym typeface="Arial"/>
            </a:endParaRPr>
          </a:p>
          <a:p>
            <a:pPr indent="0" lvl="0" marL="0" marR="0" rtl="0" algn="l">
              <a:spcBef>
                <a:spcPts val="0"/>
              </a:spcBef>
              <a:spcAft>
                <a:spcPts val="0"/>
              </a:spcAft>
              <a:buNone/>
            </a:pPr>
            <a:r>
              <a:rPr b="1" lang="en-GB" sz="2500">
                <a:solidFill>
                  <a:schemeClr val="dk1"/>
                </a:solidFill>
                <a:latin typeface="Arial"/>
                <a:ea typeface="Arial"/>
                <a:cs typeface="Arial"/>
                <a:sym typeface="Arial"/>
              </a:rPr>
              <a:t>Who is suitable to be an Assessor?</a:t>
            </a:r>
            <a:endParaRPr b="1" sz="2500">
              <a:solidFill>
                <a:schemeClr val="dk1"/>
              </a:solidFill>
              <a:latin typeface="Arial"/>
              <a:ea typeface="Arial"/>
              <a:cs typeface="Arial"/>
              <a:sym typeface="Arial"/>
            </a:endParaRPr>
          </a:p>
          <a:p>
            <a:pPr indent="0" lvl="0" marL="0" marR="0" rtl="0" algn="l">
              <a:spcBef>
                <a:spcPts val="0"/>
              </a:spcBef>
              <a:spcAft>
                <a:spcPts val="0"/>
              </a:spcAft>
              <a:buNone/>
            </a:pPr>
            <a:r>
              <a:rPr lang="en-GB" sz="2500">
                <a:solidFill>
                  <a:schemeClr val="dk1"/>
                </a:solidFill>
                <a:latin typeface="Arial"/>
                <a:ea typeface="Arial"/>
                <a:cs typeface="Arial"/>
                <a:sym typeface="Arial"/>
              </a:rPr>
              <a:t>Any adult who has a good understanding of the activity they are doing and has witnessed them take part. However, they cannot be anyone related to the participant.</a:t>
            </a:r>
            <a:endParaRPr sz="25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62"/>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Assessor Reports </a:t>
            </a:r>
            <a:endParaRPr/>
          </a:p>
        </p:txBody>
      </p:sp>
      <p:sp>
        <p:nvSpPr>
          <p:cNvPr id="604" name="Google Shape;604;p62"/>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r>
              <a:rPr lang="en-GB"/>
              <a:t>4 May 2021</a:t>
            </a:r>
            <a:endParaRPr/>
          </a:p>
        </p:txBody>
      </p:sp>
      <p:sp>
        <p:nvSpPr>
          <p:cNvPr id="605" name="Google Shape;605;p62"/>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pic>
        <p:nvPicPr>
          <p:cNvPr id="606" name="Google Shape;606;p62"/>
          <p:cNvPicPr preferRelativeResize="0"/>
          <p:nvPr/>
        </p:nvPicPr>
        <p:blipFill rotWithShape="1">
          <a:blip r:embed="rId3">
            <a:alphaModFix/>
          </a:blip>
          <a:srcRect b="0" l="0" r="0" t="0"/>
          <a:stretch/>
        </p:blipFill>
        <p:spPr>
          <a:xfrm>
            <a:off x="7570995" y="5016056"/>
            <a:ext cx="2487384" cy="1707028"/>
          </a:xfrm>
          <a:prstGeom prst="rect">
            <a:avLst/>
          </a:prstGeom>
          <a:noFill/>
          <a:ln>
            <a:noFill/>
          </a:ln>
        </p:spPr>
      </p:pic>
      <p:pic>
        <p:nvPicPr>
          <p:cNvPr id="607" name="Google Shape;607;p62"/>
          <p:cNvPicPr preferRelativeResize="0"/>
          <p:nvPr/>
        </p:nvPicPr>
        <p:blipFill rotWithShape="1">
          <a:blip r:embed="rId4">
            <a:alphaModFix/>
          </a:blip>
          <a:srcRect b="0" l="0" r="0" t="0"/>
          <a:stretch/>
        </p:blipFill>
        <p:spPr>
          <a:xfrm>
            <a:off x="5658920" y="4686559"/>
            <a:ext cx="1579001" cy="2298391"/>
          </a:xfrm>
          <a:prstGeom prst="rect">
            <a:avLst/>
          </a:prstGeom>
          <a:noFill/>
          <a:ln>
            <a:noFill/>
          </a:ln>
        </p:spPr>
      </p:pic>
      <p:sp>
        <p:nvSpPr>
          <p:cNvPr id="608" name="Google Shape;608;p62"/>
          <p:cNvSpPr txBox="1"/>
          <p:nvPr/>
        </p:nvSpPr>
        <p:spPr>
          <a:xfrm>
            <a:off x="520700" y="2252471"/>
            <a:ext cx="9284494" cy="4208746"/>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lang="en-GB" sz="2500">
                <a:solidFill>
                  <a:schemeClr val="dk1"/>
                </a:solidFill>
                <a:latin typeface="Arial"/>
                <a:ea typeface="Arial"/>
                <a:cs typeface="Arial"/>
                <a:sym typeface="Arial"/>
              </a:rPr>
              <a:t>Each section needs a report completed by an adult Assessor. This can be submitted through the </a:t>
            </a:r>
            <a:r>
              <a:rPr lang="en-GB" sz="2500" u="sng">
                <a:solidFill>
                  <a:schemeClr val="dk1"/>
                </a:solidFill>
                <a:latin typeface="Arial"/>
                <a:ea typeface="Arial"/>
                <a:cs typeface="Arial"/>
                <a:sym typeface="Arial"/>
                <a:hlinkClick r:id="rId5">
                  <a:extLst>
                    <a:ext uri="{A12FA001-AC4F-418D-AE19-62706E023703}">
                      <ahyp:hlinkClr val="tx"/>
                    </a:ext>
                  </a:extLst>
                </a:hlinkClick>
              </a:rPr>
              <a:t>Assessor’s portal</a:t>
            </a:r>
            <a:r>
              <a:rPr lang="en-GB" sz="2500">
                <a:solidFill>
                  <a:schemeClr val="dk1"/>
                </a:solidFill>
                <a:latin typeface="Arial"/>
                <a:ea typeface="Arial"/>
                <a:cs typeface="Arial"/>
                <a:sym typeface="Arial"/>
              </a:rPr>
              <a:t> or on the cards that they will receive with your Welcome Pack.</a:t>
            </a:r>
            <a:endParaRPr/>
          </a:p>
          <a:p>
            <a:pPr indent="0" lvl="0" marL="0" marR="0" rtl="0" algn="l">
              <a:lnSpc>
                <a:spcPct val="110000"/>
              </a:lnSpc>
              <a:spcBef>
                <a:spcPts val="0"/>
              </a:spcBef>
              <a:spcAft>
                <a:spcPts val="0"/>
              </a:spcAft>
              <a:buNone/>
            </a:pPr>
            <a:r>
              <a:t/>
            </a:r>
            <a:endParaRPr sz="2500">
              <a:solidFill>
                <a:schemeClr val="dk1"/>
              </a:solidFill>
              <a:latin typeface="Arial"/>
              <a:ea typeface="Arial"/>
              <a:cs typeface="Arial"/>
              <a:sym typeface="Arial"/>
            </a:endParaRPr>
          </a:p>
          <a:p>
            <a:pPr indent="0" lvl="0" marL="0" marR="0" rtl="0" algn="l">
              <a:lnSpc>
                <a:spcPct val="110000"/>
              </a:lnSpc>
              <a:spcBef>
                <a:spcPts val="0"/>
              </a:spcBef>
              <a:spcAft>
                <a:spcPts val="0"/>
              </a:spcAft>
              <a:buNone/>
            </a:pPr>
            <a:r>
              <a:rPr b="1" lang="en-GB" sz="2500">
                <a:solidFill>
                  <a:schemeClr val="dk1"/>
                </a:solidFill>
                <a:latin typeface="Arial"/>
                <a:ea typeface="Arial"/>
                <a:cs typeface="Arial"/>
                <a:sym typeface="Arial"/>
              </a:rPr>
              <a:t>Participants should complete:</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Name; ID number; Award Level</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Description of activity</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Start and end date</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Timeframe chosen for section</a:t>
            </a:r>
            <a:endParaRPr/>
          </a:p>
          <a:p>
            <a:pPr indent="-285750" lvl="0" marL="285750" marR="0" rtl="0" algn="l">
              <a:lnSpc>
                <a:spcPct val="110000"/>
              </a:lnSpc>
              <a:spcBef>
                <a:spcPts val="0"/>
              </a:spcBef>
              <a:spcAft>
                <a:spcPts val="0"/>
              </a:spcAft>
              <a:buClr>
                <a:schemeClr val="dk1"/>
              </a:buClr>
              <a:buSzPts val="2500"/>
              <a:buFont typeface="Arial"/>
              <a:buChar char="•"/>
            </a:pPr>
            <a:r>
              <a:rPr lang="en-GB" sz="2500">
                <a:solidFill>
                  <a:schemeClr val="dk1"/>
                </a:solidFill>
                <a:latin typeface="Arial"/>
                <a:ea typeface="Arial"/>
                <a:cs typeface="Arial"/>
                <a:sym typeface="Arial"/>
              </a:rPr>
              <a:t>Goals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63"/>
          <p:cNvSpPr txBox="1"/>
          <p:nvPr/>
        </p:nvSpPr>
        <p:spPr>
          <a:xfrm>
            <a:off x="8197879" y="6699596"/>
            <a:ext cx="1696923" cy="203631"/>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None/>
            </a:pPr>
            <a:r>
              <a:rPr b="1" i="0" lang="en-GB" sz="849" u="none" cap="none" strike="noStrike">
                <a:solidFill>
                  <a:srgbClr val="FFFFFF"/>
                </a:solidFill>
                <a:latin typeface="Arial"/>
                <a:ea typeface="Arial"/>
                <a:cs typeface="Arial"/>
                <a:sym typeface="Arial"/>
              </a:rPr>
              <a:t>4 May 2021</a:t>
            </a:r>
            <a:endParaRPr b="1" sz="849">
              <a:solidFill>
                <a:srgbClr val="FFFFFF"/>
              </a:solidFill>
              <a:latin typeface="Arial"/>
              <a:ea typeface="Arial"/>
              <a:cs typeface="Arial"/>
              <a:sym typeface="Arial"/>
            </a:endParaRPr>
          </a:p>
        </p:txBody>
      </p:sp>
      <p:grpSp>
        <p:nvGrpSpPr>
          <p:cNvPr id="615" name="Google Shape;615;p63"/>
          <p:cNvGrpSpPr/>
          <p:nvPr/>
        </p:nvGrpSpPr>
        <p:grpSpPr>
          <a:xfrm>
            <a:off x="586600" y="2361327"/>
            <a:ext cx="4458043" cy="3059253"/>
            <a:chOff x="186266" y="1279205"/>
            <a:chExt cx="6714067" cy="4607407"/>
          </a:xfrm>
        </p:grpSpPr>
        <p:pic>
          <p:nvPicPr>
            <p:cNvPr id="616" name="Google Shape;616;p63"/>
            <p:cNvPicPr preferRelativeResize="0"/>
            <p:nvPr/>
          </p:nvPicPr>
          <p:blipFill rotWithShape="1">
            <a:blip r:embed="rId3">
              <a:alphaModFix/>
            </a:blip>
            <a:srcRect b="0" l="0" r="0" t="0"/>
            <a:stretch/>
          </p:blipFill>
          <p:spPr>
            <a:xfrm>
              <a:off x="186266" y="3518849"/>
              <a:ext cx="6714067" cy="2367763"/>
            </a:xfrm>
            <a:prstGeom prst="rect">
              <a:avLst/>
            </a:prstGeom>
            <a:noFill/>
            <a:ln>
              <a:noFill/>
            </a:ln>
          </p:spPr>
        </p:pic>
        <p:pic>
          <p:nvPicPr>
            <p:cNvPr id="617" name="Google Shape;617;p63"/>
            <p:cNvPicPr preferRelativeResize="0"/>
            <p:nvPr/>
          </p:nvPicPr>
          <p:blipFill rotWithShape="1">
            <a:blip r:embed="rId4">
              <a:alphaModFix/>
            </a:blip>
            <a:srcRect b="0" l="0" r="0" t="0"/>
            <a:stretch/>
          </p:blipFill>
          <p:spPr>
            <a:xfrm>
              <a:off x="186266" y="1279205"/>
              <a:ext cx="6714067" cy="2246546"/>
            </a:xfrm>
            <a:prstGeom prst="rect">
              <a:avLst/>
            </a:prstGeom>
            <a:noFill/>
            <a:ln>
              <a:noFill/>
            </a:ln>
          </p:spPr>
        </p:pic>
      </p:grpSp>
      <p:sp>
        <p:nvSpPr>
          <p:cNvPr id="618" name="Google Shape;618;p63"/>
          <p:cNvSpPr/>
          <p:nvPr/>
        </p:nvSpPr>
        <p:spPr>
          <a:xfrm>
            <a:off x="586600" y="5545725"/>
            <a:ext cx="4458043" cy="1533596"/>
          </a:xfrm>
          <a:prstGeom prst="roundRect">
            <a:avLst>
              <a:gd fmla="val 0" name="adj"/>
            </a:avLst>
          </a:prstGeom>
          <a:solidFill>
            <a:srgbClr val="EE7200">
              <a:alpha val="20784"/>
            </a:srgbClr>
          </a:solidFill>
          <a:ln>
            <a:noFill/>
          </a:ln>
        </p:spPr>
        <p:txBody>
          <a:bodyPr anchorCtr="0" anchor="t" bIns="43100" lIns="86200" spcFirstLastPara="1" rIns="86200" wrap="square" tIns="43100">
            <a:noAutofit/>
          </a:bodyPr>
          <a:lstStyle/>
          <a:p>
            <a:pPr indent="0" lvl="0" marL="0" marR="0" rtl="0" algn="l">
              <a:spcBef>
                <a:spcPts val="0"/>
              </a:spcBef>
              <a:spcAft>
                <a:spcPts val="0"/>
              </a:spcAft>
              <a:buNone/>
            </a:pPr>
            <a:r>
              <a:rPr b="1" lang="en-GB" sz="1400" u="sng">
                <a:solidFill>
                  <a:schemeClr val="dk1"/>
                </a:solidFill>
                <a:latin typeface="Arial"/>
                <a:ea typeface="Arial"/>
                <a:cs typeface="Arial"/>
                <a:sym typeface="Arial"/>
                <a:hlinkClick r:id="rId5">
                  <a:extLst>
                    <a:ext uri="{A12FA001-AC4F-418D-AE19-62706E023703}">
                      <ahyp:hlinkClr val="tx"/>
                    </a:ext>
                  </a:extLst>
                </a:hlinkClick>
              </a:rPr>
              <a:t>www.dofe.org/assessor</a:t>
            </a:r>
            <a:r>
              <a:rPr b="1" lang="en-GB" sz="1400">
                <a:solidFill>
                  <a:schemeClr val="dk1"/>
                </a:solidFill>
                <a:latin typeface="Arial"/>
                <a:ea typeface="Arial"/>
                <a:cs typeface="Arial"/>
                <a:sym typeface="Arial"/>
              </a:rPr>
              <a:t> </a:t>
            </a:r>
            <a:endParaRPr/>
          </a:p>
          <a:p>
            <a:pPr indent="0" lvl="0" marL="0" marR="0" rtl="0" algn="l">
              <a:spcBef>
                <a:spcPts val="565"/>
              </a:spcBef>
              <a:spcAft>
                <a:spcPts val="0"/>
              </a:spcAft>
              <a:buNone/>
            </a:pPr>
            <a:r>
              <a:rPr lang="en-GB" sz="1400">
                <a:solidFill>
                  <a:schemeClr val="dk1"/>
                </a:solidFill>
                <a:latin typeface="Arial"/>
                <a:ea typeface="Arial"/>
                <a:cs typeface="Arial"/>
                <a:sym typeface="Arial"/>
              </a:rPr>
              <a:t>Their Assessor will need to know:</a:t>
            </a:r>
            <a:endParaRPr/>
          </a:p>
          <a:p>
            <a:pPr indent="-268785" lvl="0" marL="268785" marR="0" rtl="0" algn="l">
              <a:spcBef>
                <a:spcPts val="0"/>
              </a:spcBef>
              <a:spcAft>
                <a:spcPts val="0"/>
              </a:spcAft>
              <a:buClr>
                <a:schemeClr val="dk1"/>
              </a:buClr>
              <a:buSzPts val="1400"/>
              <a:buFont typeface="Noto Sans Symbols"/>
              <a:buChar char="▪"/>
            </a:pPr>
            <a:r>
              <a:rPr lang="en-GB" sz="1400">
                <a:solidFill>
                  <a:schemeClr val="dk1"/>
                </a:solidFill>
                <a:latin typeface="Arial"/>
                <a:ea typeface="Arial"/>
                <a:cs typeface="Arial"/>
                <a:sym typeface="Arial"/>
              </a:rPr>
              <a:t>The participant's eDofE number</a:t>
            </a:r>
            <a:endParaRPr/>
          </a:p>
          <a:p>
            <a:pPr indent="-268785" lvl="0" marL="268785" marR="0" rtl="0" algn="l">
              <a:spcBef>
                <a:spcPts val="0"/>
              </a:spcBef>
              <a:spcAft>
                <a:spcPts val="0"/>
              </a:spcAft>
              <a:buClr>
                <a:schemeClr val="dk1"/>
              </a:buClr>
              <a:buSzPts val="1400"/>
              <a:buFont typeface="Noto Sans Symbols"/>
              <a:buChar char="▪"/>
            </a:pPr>
            <a:r>
              <a:rPr lang="en-GB" sz="1400">
                <a:solidFill>
                  <a:schemeClr val="dk1"/>
                </a:solidFill>
                <a:latin typeface="Arial"/>
                <a:ea typeface="Arial"/>
                <a:cs typeface="Arial"/>
                <a:sym typeface="Arial"/>
              </a:rPr>
              <a:t>The level they are doing</a:t>
            </a:r>
            <a:endParaRPr/>
          </a:p>
          <a:p>
            <a:pPr indent="-268785" lvl="0" marL="268785" marR="0" rtl="0" algn="l">
              <a:spcBef>
                <a:spcPts val="0"/>
              </a:spcBef>
              <a:spcAft>
                <a:spcPts val="0"/>
              </a:spcAft>
              <a:buClr>
                <a:schemeClr val="dk1"/>
              </a:buClr>
              <a:buSzPts val="1400"/>
              <a:buFont typeface="Noto Sans Symbols"/>
              <a:buChar char="▪"/>
            </a:pPr>
            <a:r>
              <a:rPr lang="en-GB" sz="1400">
                <a:solidFill>
                  <a:schemeClr val="dk1"/>
                </a:solidFill>
                <a:latin typeface="Arial"/>
                <a:ea typeface="Arial"/>
                <a:cs typeface="Arial"/>
                <a:sym typeface="Arial"/>
              </a:rPr>
              <a:t>Which section they are assessing</a:t>
            </a:r>
            <a:endParaRPr/>
          </a:p>
          <a:p>
            <a:pPr indent="0" lvl="0" marL="0" marR="0" rtl="0" algn="l">
              <a:spcBef>
                <a:spcPts val="565"/>
              </a:spcBef>
              <a:spcAft>
                <a:spcPts val="0"/>
              </a:spcAft>
              <a:buNone/>
            </a:pPr>
            <a:r>
              <a:rPr b="1" lang="en-GB" sz="1400">
                <a:solidFill>
                  <a:schemeClr val="dk1"/>
                </a:solidFill>
                <a:latin typeface="Arial"/>
                <a:ea typeface="Arial"/>
                <a:cs typeface="Arial"/>
                <a:sym typeface="Arial"/>
              </a:rPr>
              <a:t>This will go directly onto your eDofE record!</a:t>
            </a:r>
            <a:endParaRPr b="1" sz="1400">
              <a:solidFill>
                <a:schemeClr val="dk1"/>
              </a:solidFill>
              <a:latin typeface="Arial"/>
              <a:ea typeface="Arial"/>
              <a:cs typeface="Arial"/>
              <a:sym typeface="Arial"/>
            </a:endParaRPr>
          </a:p>
        </p:txBody>
      </p:sp>
      <p:sp>
        <p:nvSpPr>
          <p:cNvPr id="619" name="Google Shape;619;p63"/>
          <p:cNvSpPr/>
          <p:nvPr/>
        </p:nvSpPr>
        <p:spPr>
          <a:xfrm>
            <a:off x="6622042" y="6035857"/>
            <a:ext cx="2547009" cy="894964"/>
          </a:xfrm>
          <a:prstGeom prst="roundRect">
            <a:avLst>
              <a:gd fmla="val 0" name="adj"/>
            </a:avLst>
          </a:prstGeom>
          <a:solidFill>
            <a:srgbClr val="EE7200">
              <a:alpha val="19215"/>
            </a:srgbClr>
          </a:solidFill>
          <a:ln>
            <a:noFill/>
          </a:ln>
        </p:spPr>
        <p:txBody>
          <a:bodyPr anchorCtr="0" anchor="t" bIns="92350" lIns="92350" spcFirstLastPara="1" rIns="92350" wrap="square" tIns="92350">
            <a:noAutofit/>
          </a:bodyPr>
          <a:lstStyle/>
          <a:p>
            <a:pPr indent="0" lvl="0" marL="0" marR="0" rtl="0" algn="l">
              <a:lnSpc>
                <a:spcPct val="110000"/>
              </a:lnSpc>
              <a:spcBef>
                <a:spcPts val="0"/>
              </a:spcBef>
              <a:spcAft>
                <a:spcPts val="0"/>
              </a:spcAft>
              <a:buNone/>
            </a:pPr>
            <a:r>
              <a:rPr lang="en-GB" sz="1400">
                <a:solidFill>
                  <a:schemeClr val="dk1"/>
                </a:solidFill>
                <a:latin typeface="Arial"/>
                <a:ea typeface="Arial"/>
                <a:cs typeface="Arial"/>
                <a:sym typeface="Arial"/>
              </a:rPr>
              <a:t>Participants will receive this in</a:t>
            </a:r>
            <a:br>
              <a:rPr lang="en-GB" sz="1400">
                <a:solidFill>
                  <a:schemeClr val="dk1"/>
                </a:solidFill>
                <a:latin typeface="Arial"/>
                <a:ea typeface="Arial"/>
                <a:cs typeface="Arial"/>
                <a:sym typeface="Arial"/>
              </a:rPr>
            </a:br>
            <a:r>
              <a:rPr lang="en-GB" sz="1400">
                <a:solidFill>
                  <a:schemeClr val="dk1"/>
                </a:solidFill>
                <a:latin typeface="Arial"/>
                <a:ea typeface="Arial"/>
                <a:cs typeface="Arial"/>
                <a:sym typeface="Arial"/>
              </a:rPr>
              <a:t>their Welcome Pack </a:t>
            </a:r>
            <a:br>
              <a:rPr lang="en-GB" sz="1400">
                <a:solidFill>
                  <a:schemeClr val="dk1"/>
                </a:solidFill>
                <a:latin typeface="Arial"/>
                <a:ea typeface="Arial"/>
                <a:cs typeface="Arial"/>
                <a:sym typeface="Arial"/>
              </a:rPr>
            </a:br>
            <a:r>
              <a:rPr lang="en-GB" sz="1400">
                <a:solidFill>
                  <a:schemeClr val="dk1"/>
                </a:solidFill>
                <a:latin typeface="Arial"/>
                <a:ea typeface="Arial"/>
                <a:cs typeface="Arial"/>
                <a:sym typeface="Arial"/>
              </a:rPr>
              <a:t>through the post</a:t>
            </a:r>
            <a:endParaRPr/>
          </a:p>
        </p:txBody>
      </p:sp>
      <p:sp>
        <p:nvSpPr>
          <p:cNvPr id="620" name="Google Shape;620;p63"/>
          <p:cNvSpPr txBox="1"/>
          <p:nvPr/>
        </p:nvSpPr>
        <p:spPr>
          <a:xfrm>
            <a:off x="6538127" y="1716784"/>
            <a:ext cx="2424484" cy="894964"/>
          </a:xfrm>
          <a:prstGeom prst="rect">
            <a:avLst/>
          </a:prstGeom>
          <a:noFill/>
          <a:ln>
            <a:noFill/>
          </a:ln>
        </p:spPr>
        <p:txBody>
          <a:bodyPr anchorCtr="0" anchor="ctr" bIns="43100" lIns="86200" spcFirstLastPara="1" rIns="86200" wrap="square" tIns="43100">
            <a:normAutofit/>
          </a:bodyPr>
          <a:lstStyle/>
          <a:p>
            <a:pPr indent="0" lvl="0" marL="0" marR="0" rtl="0" algn="l">
              <a:lnSpc>
                <a:spcPct val="90000"/>
              </a:lnSpc>
              <a:spcBef>
                <a:spcPts val="0"/>
              </a:spcBef>
              <a:spcAft>
                <a:spcPts val="0"/>
              </a:spcAft>
              <a:buNone/>
            </a:pPr>
            <a:r>
              <a:rPr b="1" lang="en-GB" sz="1695">
                <a:solidFill>
                  <a:srgbClr val="000000"/>
                </a:solidFill>
                <a:latin typeface="Arial"/>
                <a:ea typeface="Arial"/>
                <a:cs typeface="Arial"/>
                <a:sym typeface="Arial"/>
              </a:rPr>
              <a:t>Assessor’s card</a:t>
            </a:r>
            <a:endParaRPr/>
          </a:p>
        </p:txBody>
      </p:sp>
      <p:sp>
        <p:nvSpPr>
          <p:cNvPr id="621" name="Google Shape;621;p63"/>
          <p:cNvSpPr txBox="1"/>
          <p:nvPr/>
        </p:nvSpPr>
        <p:spPr>
          <a:xfrm>
            <a:off x="534353" y="1900480"/>
            <a:ext cx="2424484" cy="527571"/>
          </a:xfrm>
          <a:prstGeom prst="rect">
            <a:avLst/>
          </a:prstGeom>
          <a:noFill/>
          <a:ln>
            <a:noFill/>
          </a:ln>
        </p:spPr>
        <p:txBody>
          <a:bodyPr anchorCtr="0" anchor="ctr" bIns="43100" lIns="86200" spcFirstLastPara="1" rIns="86200" wrap="square" tIns="43100">
            <a:normAutofit/>
          </a:bodyPr>
          <a:lstStyle/>
          <a:p>
            <a:pPr indent="0" lvl="0" marL="0" marR="0" rtl="0" algn="l">
              <a:lnSpc>
                <a:spcPct val="90000"/>
              </a:lnSpc>
              <a:spcBef>
                <a:spcPts val="0"/>
              </a:spcBef>
              <a:spcAft>
                <a:spcPts val="0"/>
              </a:spcAft>
              <a:buNone/>
            </a:pPr>
            <a:r>
              <a:rPr b="1" lang="en-GB" sz="1695">
                <a:solidFill>
                  <a:srgbClr val="000000"/>
                </a:solidFill>
                <a:latin typeface="Arial"/>
                <a:ea typeface="Arial"/>
                <a:cs typeface="Arial"/>
                <a:sym typeface="Arial"/>
              </a:rPr>
              <a:t>Assessor’s portal</a:t>
            </a:r>
            <a:endParaRPr/>
          </a:p>
        </p:txBody>
      </p:sp>
      <p:pic>
        <p:nvPicPr>
          <p:cNvPr descr="A paper with text on it&#10;&#10;Description automatically generated" id="622" name="Google Shape;622;p63"/>
          <p:cNvPicPr preferRelativeResize="0"/>
          <p:nvPr/>
        </p:nvPicPr>
        <p:blipFill rotWithShape="1">
          <a:blip r:embed="rId6">
            <a:alphaModFix/>
          </a:blip>
          <a:srcRect b="0" l="0" r="0" t="0"/>
          <a:stretch/>
        </p:blipFill>
        <p:spPr>
          <a:xfrm>
            <a:off x="6622043" y="2361327"/>
            <a:ext cx="2424298" cy="3553875"/>
          </a:xfrm>
          <a:prstGeom prst="rect">
            <a:avLst/>
          </a:prstGeom>
          <a:noFill/>
          <a:ln cap="flat" cmpd="sng" w="9525">
            <a:solidFill>
              <a:srgbClr val="9599A0"/>
            </a:solidFill>
            <a:prstDash val="solid"/>
            <a:round/>
            <a:headEnd len="sm" w="sm" type="none"/>
            <a:tailEnd len="sm" w="sm" type="none"/>
          </a:ln>
        </p:spPr>
      </p:pic>
      <p:sp>
        <p:nvSpPr>
          <p:cNvPr id="623" name="Google Shape;623;p63"/>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Assessor Reports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64"/>
          <p:cNvSpPr txBox="1"/>
          <p:nvPr>
            <p:ph type="title"/>
          </p:nvPr>
        </p:nvSpPr>
        <p:spPr>
          <a:xfrm>
            <a:off x="-1221" y="-2218531"/>
            <a:ext cx="10694872" cy="4055269"/>
          </a:xfrm>
          <a:prstGeom prst="rect">
            <a:avLst/>
          </a:prstGeom>
          <a:solidFill>
            <a:schemeClr val="accent2"/>
          </a:solidFill>
          <a:ln>
            <a:noFill/>
          </a:ln>
        </p:spPr>
        <p:txBody>
          <a:bodyPr anchorCtr="0" anchor="b" bIns="558000" lIns="57600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GB" sz="3600"/>
              <a:t>Costs </a:t>
            </a:r>
            <a:endParaRPr/>
          </a:p>
        </p:txBody>
      </p:sp>
      <p:sp>
        <p:nvSpPr>
          <p:cNvPr id="630" name="Google Shape;630;p64"/>
          <p:cNvSpPr txBox="1"/>
          <p:nvPr>
            <p:ph idx="1" type="body"/>
          </p:nvPr>
        </p:nvSpPr>
        <p:spPr>
          <a:xfrm>
            <a:off x="989013" y="2484438"/>
            <a:ext cx="8713787" cy="4067175"/>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Clr>
                <a:schemeClr val="dk1"/>
              </a:buClr>
              <a:buSzPts val="2000"/>
              <a:buNone/>
            </a:pPr>
            <a:r>
              <a:rPr b="1" lang="en-GB"/>
              <a:t>Welcome Packs:</a:t>
            </a:r>
            <a:endParaRPr/>
          </a:p>
          <a:p>
            <a:pPr indent="-342900" lvl="0" marL="342900" rtl="0" algn="l">
              <a:lnSpc>
                <a:spcPct val="110000"/>
              </a:lnSpc>
              <a:spcBef>
                <a:spcPts val="0"/>
              </a:spcBef>
              <a:spcAft>
                <a:spcPts val="0"/>
              </a:spcAft>
              <a:buClr>
                <a:schemeClr val="dk1"/>
              </a:buClr>
              <a:buSzPts val="2000"/>
              <a:buFont typeface="Noto Sans Symbols"/>
              <a:buChar char="✔"/>
            </a:pPr>
            <a:r>
              <a:rPr lang="en-GB"/>
              <a:t>Bronze: £33</a:t>
            </a:r>
            <a:endParaRPr/>
          </a:p>
          <a:p>
            <a:pPr indent="-285750" lvl="0" marL="285750" rtl="0" algn="l">
              <a:lnSpc>
                <a:spcPct val="110000"/>
              </a:lnSpc>
              <a:spcBef>
                <a:spcPts val="0"/>
              </a:spcBef>
              <a:spcAft>
                <a:spcPts val="0"/>
              </a:spcAft>
              <a:buClr>
                <a:schemeClr val="dk1"/>
              </a:buClr>
              <a:buSzPts val="2000"/>
              <a:buFont typeface="Noto Sans Symbols"/>
              <a:buChar char="✔"/>
            </a:pPr>
            <a:r>
              <a:rPr lang="en-GB"/>
              <a:t>Silver: £33</a:t>
            </a:r>
            <a:endParaRPr/>
          </a:p>
          <a:p>
            <a:pPr indent="-285750" lvl="0" marL="285750" rtl="0" algn="l">
              <a:lnSpc>
                <a:spcPct val="110000"/>
              </a:lnSpc>
              <a:spcBef>
                <a:spcPts val="0"/>
              </a:spcBef>
              <a:spcAft>
                <a:spcPts val="0"/>
              </a:spcAft>
              <a:buClr>
                <a:schemeClr val="dk1"/>
              </a:buClr>
              <a:buSzPts val="2000"/>
              <a:buFont typeface="Noto Sans Symbols"/>
              <a:buChar char="✔"/>
            </a:pPr>
            <a:r>
              <a:rPr lang="en-GB"/>
              <a:t>Gold: £38.50</a:t>
            </a:r>
            <a:endParaRPr/>
          </a:p>
          <a:p>
            <a:pPr indent="0" lvl="0" marL="0" rtl="0" algn="l">
              <a:lnSpc>
                <a:spcPct val="110000"/>
              </a:lnSpc>
              <a:spcBef>
                <a:spcPts val="0"/>
              </a:spcBef>
              <a:spcAft>
                <a:spcPts val="0"/>
              </a:spcAft>
              <a:buClr>
                <a:schemeClr val="dk1"/>
              </a:buClr>
              <a:buSzPts val="2000"/>
              <a:buNone/>
            </a:pPr>
            <a:r>
              <a:t/>
            </a:r>
            <a:endParaRPr b="1"/>
          </a:p>
          <a:p>
            <a:pPr indent="0" lvl="0" marL="0" rtl="0" algn="l">
              <a:lnSpc>
                <a:spcPct val="110000"/>
              </a:lnSpc>
              <a:spcBef>
                <a:spcPts val="0"/>
              </a:spcBef>
              <a:spcAft>
                <a:spcPts val="0"/>
              </a:spcAft>
              <a:buClr>
                <a:schemeClr val="dk1"/>
              </a:buClr>
              <a:buSzPts val="2000"/>
              <a:buNone/>
            </a:pPr>
            <a:r>
              <a:rPr b="1" lang="en-GB"/>
              <a:t>Expedition Costs:</a:t>
            </a:r>
            <a:endParaRPr/>
          </a:p>
          <a:p>
            <a:pPr indent="-285750" lvl="0" marL="285750" rtl="0" algn="l">
              <a:lnSpc>
                <a:spcPct val="110000"/>
              </a:lnSpc>
              <a:spcBef>
                <a:spcPts val="0"/>
              </a:spcBef>
              <a:spcAft>
                <a:spcPts val="0"/>
              </a:spcAft>
              <a:buClr>
                <a:schemeClr val="dk1"/>
              </a:buClr>
              <a:buSzPts val="2000"/>
              <a:buFont typeface="Noto Sans Symbols"/>
              <a:buChar char="✔"/>
            </a:pPr>
            <a:r>
              <a:rPr lang="en-GB"/>
              <a:t>Approximately £75, covering coach hire and campsite fees. </a:t>
            </a:r>
            <a:r>
              <a:rPr b="1" i="1" lang="en-GB"/>
              <a:t>It is important to note however, this amount may change once we confirm final costs with the coach company and campsite.</a:t>
            </a:r>
            <a:endParaRPr b="1" i="1"/>
          </a:p>
          <a:p>
            <a:pPr indent="0" lvl="0" marL="0" rtl="0" algn="l">
              <a:lnSpc>
                <a:spcPct val="110000"/>
              </a:lnSpc>
              <a:spcBef>
                <a:spcPts val="0"/>
              </a:spcBef>
              <a:spcAft>
                <a:spcPts val="0"/>
              </a:spcAft>
              <a:buClr>
                <a:schemeClr val="dk1"/>
              </a:buClr>
              <a:buSzPts val="2000"/>
              <a:buNone/>
            </a:pPr>
            <a:r>
              <a:t/>
            </a:r>
            <a:endParaRPr/>
          </a:p>
          <a:p>
            <a:pPr indent="0" lvl="0" marL="0" rtl="0" algn="l">
              <a:lnSpc>
                <a:spcPct val="110000"/>
              </a:lnSpc>
              <a:spcBef>
                <a:spcPts val="0"/>
              </a:spcBef>
              <a:spcAft>
                <a:spcPts val="0"/>
              </a:spcAft>
              <a:buClr>
                <a:schemeClr val="dk1"/>
              </a:buClr>
              <a:buSzPts val="2000"/>
              <a:buNone/>
            </a:pPr>
            <a:r>
              <a:t/>
            </a:r>
            <a:endParaRPr/>
          </a:p>
        </p:txBody>
      </p:sp>
      <p:sp>
        <p:nvSpPr>
          <p:cNvPr id="631" name="Google Shape;631;p64"/>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r>
              <a:rPr lang="en-GB"/>
              <a:t>4 May 2021</a:t>
            </a:r>
            <a:endParaRPr/>
          </a:p>
        </p:txBody>
      </p:sp>
      <p:sp>
        <p:nvSpPr>
          <p:cNvPr id="632" name="Google Shape;632;p64"/>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5"/>
          <p:cNvSpPr/>
          <p:nvPr/>
        </p:nvSpPr>
        <p:spPr>
          <a:xfrm>
            <a:off x="0" y="0"/>
            <a:ext cx="6451708" cy="7559675"/>
          </a:xfrm>
          <a:custGeom>
            <a:rect b="b" l="l" r="r" t="t"/>
            <a:pathLst>
              <a:path extrusionOk="0" h="21600" w="21600">
                <a:moveTo>
                  <a:pt x="21600" y="0"/>
                </a:moveTo>
                <a:lnTo>
                  <a:pt x="0" y="0"/>
                </a:lnTo>
                <a:lnTo>
                  <a:pt x="0" y="21600"/>
                </a:lnTo>
                <a:lnTo>
                  <a:pt x="17272" y="21600"/>
                </a:lnTo>
                <a:lnTo>
                  <a:pt x="21600" y="0"/>
                </a:lnTo>
                <a:close/>
              </a:path>
            </a:pathLst>
          </a:custGeom>
          <a:solidFill>
            <a:srgbClr val="8400C6"/>
          </a:solidFill>
          <a:ln>
            <a:noFill/>
          </a:ln>
        </p:spPr>
        <p:txBody>
          <a:bodyPr anchorCtr="0" anchor="t" bIns="43075" lIns="43075" spcFirstLastPara="1" rIns="43075" wrap="square" tIns="43075">
            <a:noAutofit/>
          </a:bodyPr>
          <a:lstStyle/>
          <a:p>
            <a:pPr indent="0" lvl="0" marL="0" marR="0" rtl="0" algn="l">
              <a:spcBef>
                <a:spcPts val="0"/>
              </a:spcBef>
              <a:spcAft>
                <a:spcPts val="0"/>
              </a:spcAft>
              <a:buNone/>
            </a:pPr>
            <a:r>
              <a:t/>
            </a:r>
            <a:endParaRPr sz="1695">
              <a:solidFill>
                <a:schemeClr val="dk1"/>
              </a:solidFill>
              <a:latin typeface="Arial"/>
              <a:ea typeface="Arial"/>
              <a:cs typeface="Arial"/>
              <a:sym typeface="Arial"/>
            </a:endParaRPr>
          </a:p>
        </p:txBody>
      </p:sp>
      <p:pic>
        <p:nvPicPr>
          <p:cNvPr descr="A black and white text&#10;&#10;AI-generated content may be incorrect." id="638" name="Google Shape;638;p65"/>
          <p:cNvPicPr preferRelativeResize="0"/>
          <p:nvPr/>
        </p:nvPicPr>
        <p:blipFill rotWithShape="1">
          <a:blip r:embed="rId3">
            <a:alphaModFix/>
          </a:blip>
          <a:srcRect b="0" l="0" r="0" t="0"/>
          <a:stretch/>
        </p:blipFill>
        <p:spPr>
          <a:xfrm>
            <a:off x="714374" y="6076558"/>
            <a:ext cx="2424333" cy="853543"/>
          </a:xfrm>
          <a:prstGeom prst="rect">
            <a:avLst/>
          </a:prstGeom>
          <a:noFill/>
          <a:ln>
            <a:noFill/>
          </a:ln>
        </p:spPr>
      </p:pic>
      <p:sp>
        <p:nvSpPr>
          <p:cNvPr id="639" name="Google Shape;639;p65"/>
          <p:cNvSpPr txBox="1"/>
          <p:nvPr>
            <p:ph type="title"/>
          </p:nvPr>
        </p:nvSpPr>
        <p:spPr>
          <a:xfrm>
            <a:off x="81484" y="1270203"/>
            <a:ext cx="4111439" cy="713480"/>
          </a:xfrm>
          <a:prstGeom prst="rect">
            <a:avLst/>
          </a:prstGeom>
          <a:solidFill>
            <a:schemeClr val="accent2"/>
          </a:solidFill>
          <a:ln>
            <a:noFill/>
          </a:ln>
        </p:spPr>
        <p:txBody>
          <a:bodyPr anchorCtr="0" anchor="b" bIns="558000" lIns="576000" spcFirstLastPara="1" rIns="0" wrap="square" tIns="0">
            <a:noAutofit/>
          </a:bodyPr>
          <a:lstStyle/>
          <a:p>
            <a:pPr indent="11899" lvl="0" marL="0" rtl="0" algn="l">
              <a:lnSpc>
                <a:spcPct val="90000"/>
              </a:lnSpc>
              <a:spcBef>
                <a:spcPts val="0"/>
              </a:spcBef>
              <a:spcAft>
                <a:spcPts val="0"/>
              </a:spcAft>
              <a:buClr>
                <a:schemeClr val="lt1"/>
              </a:buClr>
              <a:buSzPts val="3600"/>
              <a:buFont typeface="Arial"/>
              <a:buNone/>
            </a:pPr>
            <a:r>
              <a:rPr b="1" lang="en-GB" sz="3600">
                <a:solidFill>
                  <a:schemeClr val="lt1"/>
                </a:solidFill>
                <a:latin typeface="Arial"/>
                <a:ea typeface="Arial"/>
                <a:cs typeface="Arial"/>
                <a:sym typeface="Arial"/>
              </a:rPr>
              <a:t>Getting</a:t>
            </a:r>
            <a:r>
              <a:rPr lang="en-GB" sz="3600">
                <a:latin typeface="Arial"/>
                <a:ea typeface="Arial"/>
                <a:cs typeface="Arial"/>
                <a:sym typeface="Arial"/>
              </a:rPr>
              <a:t> started</a:t>
            </a:r>
            <a:endParaRPr b="1" sz="3600">
              <a:solidFill>
                <a:schemeClr val="lt1"/>
              </a:solidFill>
              <a:latin typeface="Arial"/>
              <a:ea typeface="Arial"/>
              <a:cs typeface="Arial"/>
              <a:sym typeface="Arial"/>
            </a:endParaRPr>
          </a:p>
        </p:txBody>
      </p:sp>
      <p:sp>
        <p:nvSpPr>
          <p:cNvPr id="640" name="Google Shape;640;p65"/>
          <p:cNvSpPr/>
          <p:nvPr/>
        </p:nvSpPr>
        <p:spPr>
          <a:xfrm>
            <a:off x="714374" y="1943696"/>
            <a:ext cx="4453870" cy="3775393"/>
          </a:xfrm>
          <a:prstGeom prst="rect">
            <a:avLst/>
          </a:prstGeom>
          <a:noFill/>
          <a:ln>
            <a:noFill/>
          </a:ln>
        </p:spPr>
        <p:txBody>
          <a:bodyPr anchorCtr="0" anchor="t" bIns="0" lIns="0" spcFirstLastPara="1" rIns="0" wrap="square" tIns="0">
            <a:noAutofit/>
          </a:bodyPr>
          <a:lstStyle/>
          <a:p>
            <a:pPr indent="11430" lvl="0" marL="0" marR="1082675" rtl="0" algn="l">
              <a:spcBef>
                <a:spcPts val="0"/>
              </a:spcBef>
              <a:spcAft>
                <a:spcPts val="0"/>
              </a:spcAft>
              <a:buNone/>
            </a:pPr>
            <a:r>
              <a:rPr b="1" lang="en-GB" sz="2800">
                <a:solidFill>
                  <a:srgbClr val="FFFFFF"/>
                </a:solidFill>
                <a:latin typeface="Arial"/>
                <a:ea typeface="Arial"/>
                <a:cs typeface="Arial"/>
                <a:sym typeface="Arial"/>
              </a:rPr>
              <a:t>Are you ready  to support your young person to start an adventure they’ll never forget?</a:t>
            </a:r>
            <a:endParaRPr sz="1800">
              <a:solidFill>
                <a:schemeClr val="dk1"/>
              </a:solidFill>
              <a:latin typeface="Arial"/>
              <a:ea typeface="Arial"/>
              <a:cs typeface="Arial"/>
              <a:sym typeface="Arial"/>
            </a:endParaRPr>
          </a:p>
          <a:p>
            <a:pPr indent="11430" lvl="0" marL="0" marR="0" rtl="0" algn="l">
              <a:spcBef>
                <a:spcPts val="1980"/>
              </a:spcBef>
              <a:spcAft>
                <a:spcPts val="0"/>
              </a:spcAft>
              <a:buNone/>
            </a:pPr>
            <a:r>
              <a:rPr b="1" lang="en-GB" sz="2400">
                <a:solidFill>
                  <a:srgbClr val="FFFFFF"/>
                </a:solidFill>
                <a:latin typeface="Arial"/>
                <a:ea typeface="Arial"/>
                <a:cs typeface="Arial"/>
                <a:sym typeface="Arial"/>
              </a:rPr>
              <a:t>To get started speak to:</a:t>
            </a:r>
            <a:endParaRPr/>
          </a:p>
          <a:p>
            <a:pPr indent="11430" lvl="0" marL="0" marR="0" rtl="0" algn="l">
              <a:spcBef>
                <a:spcPts val="1980"/>
              </a:spcBef>
              <a:spcAft>
                <a:spcPts val="0"/>
              </a:spcAft>
              <a:buNone/>
            </a:pPr>
            <a:r>
              <a:rPr b="1" lang="en-GB" sz="2400">
                <a:solidFill>
                  <a:srgbClr val="FFFFFF"/>
                </a:solidFill>
                <a:latin typeface="Arial"/>
                <a:ea typeface="Arial"/>
                <a:cs typeface="Arial"/>
                <a:sym typeface="Arial"/>
              </a:rPr>
              <a:t>Mr Everall dofe@stmaryswallasey.com</a:t>
            </a:r>
            <a:endParaRPr sz="1800">
              <a:solidFill>
                <a:schemeClr val="dk1"/>
              </a:solidFill>
              <a:latin typeface="Arial"/>
              <a:ea typeface="Arial"/>
              <a:cs typeface="Arial"/>
              <a:sym typeface="Arial"/>
            </a:endParaRPr>
          </a:p>
        </p:txBody>
      </p:sp>
      <p:sp>
        <p:nvSpPr>
          <p:cNvPr id="641" name="Google Shape;641;p65"/>
          <p:cNvSpPr/>
          <p:nvPr/>
        </p:nvSpPr>
        <p:spPr>
          <a:xfrm>
            <a:off x="7118201" y="6707235"/>
            <a:ext cx="2870647" cy="406009"/>
          </a:xfrm>
          <a:prstGeom prst="rect">
            <a:avLst/>
          </a:prstGeom>
          <a:noFill/>
          <a:ln>
            <a:noFill/>
          </a:ln>
        </p:spPr>
        <p:txBody>
          <a:bodyPr anchorCtr="0" anchor="t" bIns="0" lIns="0" spcFirstLastPara="1" rIns="0" wrap="square" tIns="0">
            <a:noAutofit/>
          </a:bodyPr>
          <a:lstStyle/>
          <a:p>
            <a:pPr indent="1165949" lvl="0" marL="0" marR="4788" rtl="0" algn="l">
              <a:spcBef>
                <a:spcPts val="0"/>
              </a:spcBef>
              <a:spcAft>
                <a:spcPts val="0"/>
              </a:spcAft>
              <a:buNone/>
            </a:pPr>
            <a:r>
              <a:rPr b="1" lang="en-GB" sz="1319">
                <a:solidFill>
                  <a:schemeClr val="dk1"/>
                </a:solidFill>
                <a:latin typeface="Arial"/>
                <a:ea typeface="Arial"/>
                <a:cs typeface="Arial"/>
                <a:sym typeface="Arial"/>
              </a:rPr>
              <a:t>The DofE is a charity.  Visit DofE.org for more information.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66"/>
          <p:cNvSpPr txBox="1"/>
          <p:nvPr>
            <p:ph idx="10" type="dt"/>
          </p:nvPr>
        </p:nvSpPr>
        <p:spPr>
          <a:xfrm>
            <a:off x="8371113" y="6876950"/>
            <a:ext cx="1800000" cy="2160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r>
              <a:rPr lang="en-GB"/>
              <a:t>4 May 2021</a:t>
            </a:r>
            <a:endParaRPr/>
          </a:p>
        </p:txBody>
      </p:sp>
      <p:sp>
        <p:nvSpPr>
          <p:cNvPr id="647" name="Google Shape;647;p66"/>
          <p:cNvSpPr txBox="1"/>
          <p:nvPr>
            <p:ph idx="11" type="ftr"/>
          </p:nvPr>
        </p:nvSpPr>
        <p:spPr>
          <a:xfrm>
            <a:off x="989013" y="6876950"/>
            <a:ext cx="4356100"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GB"/>
              <a:t>Update footer details using Insert &gt; Header &amp; Footer</a:t>
            </a:r>
            <a:endParaRPr/>
          </a:p>
        </p:txBody>
      </p:sp>
      <p:sp>
        <p:nvSpPr>
          <p:cNvPr id="648" name="Google Shape;648;p66"/>
          <p:cNvSpPr txBox="1"/>
          <p:nvPr>
            <p:ph idx="12" type="sldNum"/>
          </p:nvPr>
        </p:nvSpPr>
        <p:spPr>
          <a:xfrm>
            <a:off x="520700" y="6876950"/>
            <a:ext cx="468313" cy="216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DofE Purple+Green">
  <a:themeElements>
    <a:clrScheme name="DofE YWL">
      <a:dk1>
        <a:srgbClr val="000000"/>
      </a:dk1>
      <a:lt1>
        <a:srgbClr val="FFFFFF"/>
      </a:lt1>
      <a:dk2>
        <a:srgbClr val="8F9295"/>
      </a:dk2>
      <a:lt2>
        <a:srgbClr val="CCCED1"/>
      </a:lt2>
      <a:accent1>
        <a:srgbClr val="F82D9F"/>
      </a:accent1>
      <a:accent2>
        <a:srgbClr val="8400C6"/>
      </a:accent2>
      <a:accent3>
        <a:srgbClr val="53DA3F"/>
      </a:accent3>
      <a:accent4>
        <a:srgbClr val="FFDC00"/>
      </a:accent4>
      <a:accent5>
        <a:srgbClr val="3838FF"/>
      </a:accent5>
      <a:accent6>
        <a:srgbClr val="EA1F32"/>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DofE Purple+Green">
  <a:themeElements>
    <a:clrScheme name="DofE YWL">
      <a:dk1>
        <a:srgbClr val="000000"/>
      </a:dk1>
      <a:lt1>
        <a:srgbClr val="FFFFFF"/>
      </a:lt1>
      <a:dk2>
        <a:srgbClr val="8F9295"/>
      </a:dk2>
      <a:lt2>
        <a:srgbClr val="CCCED1"/>
      </a:lt2>
      <a:accent1>
        <a:srgbClr val="F82D9F"/>
      </a:accent1>
      <a:accent2>
        <a:srgbClr val="8400C6"/>
      </a:accent2>
      <a:accent3>
        <a:srgbClr val="53DA3F"/>
      </a:accent3>
      <a:accent4>
        <a:srgbClr val="FFDC00"/>
      </a:accent4>
      <a:accent5>
        <a:srgbClr val="3838FF"/>
      </a:accent5>
      <a:accent6>
        <a:srgbClr val="EA1F32"/>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